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49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06/03/2020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1850864"/>
            <a:chOff x="176860" y="200764"/>
            <a:chExt cx="8928100" cy="1850864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50864"/>
              <a:chOff x="176860" y="200764"/>
              <a:chExt cx="8928100" cy="1850864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FEBRERO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467132" y="1767247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A MEXIQUITO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65235" y="1589963"/>
                <a:ext cx="1453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MX" sz="1200" dirty="0"/>
              </a:p>
              <a:p>
                <a:pPr algn="ctr"/>
                <a:r>
                  <a:rPr lang="es-MX" sz="1200" dirty="0" smtClean="0"/>
                  <a:t>12/02/2020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12/02/2020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COMUNIDAD LAS TORTUGAS </a:t>
                </a:r>
              </a:p>
              <a:p>
                <a:pPr algn="ctr"/>
                <a:endParaRPr lang="es-MX" sz="1600" b="1" dirty="0" smtClean="0"/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8,960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6" y="2268795"/>
            <a:ext cx="3700711" cy="20816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56" y="4488714"/>
            <a:ext cx="3700711" cy="20816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45" y="2225655"/>
            <a:ext cx="3700711" cy="20816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6" y="4488714"/>
            <a:ext cx="3700711" cy="20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12832</TotalTime>
  <Words>25</Words>
  <Application>Microsoft Office PowerPoint</Application>
  <PresentationFormat>Presentación en pantalla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831</cp:revision>
  <cp:lastPrinted>2020-03-06T16:18:31Z</cp:lastPrinted>
  <dcterms:created xsi:type="dcterms:W3CDTF">2017-03-01T16:57:33Z</dcterms:created>
  <dcterms:modified xsi:type="dcterms:W3CDTF">2020-03-06T17:45:43Z</dcterms:modified>
</cp:coreProperties>
</file>