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7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06/03/2020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21 Grupo"/>
          <p:cNvGrpSpPr/>
          <p:nvPr/>
        </p:nvGrpSpPr>
        <p:grpSpPr>
          <a:xfrm>
            <a:off x="176860" y="200764"/>
            <a:ext cx="8928100" cy="1987615"/>
            <a:chOff x="176860" y="200764"/>
            <a:chExt cx="8928100" cy="1987615"/>
          </a:xfrm>
        </p:grpSpPr>
        <p:sp>
          <p:nvSpPr>
            <p:cNvPr id="4" name="3 CuadroTexto"/>
            <p:cNvSpPr txBox="1"/>
            <p:nvPr/>
          </p:nvSpPr>
          <p:spPr>
            <a:xfrm>
              <a:off x="5076056" y="200764"/>
              <a:ext cx="374441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2000" b="1" dirty="0" smtClean="0"/>
                <a:t>REPORTE MES DE FEBRERO MAQUINARIA</a:t>
              </a:r>
              <a:endParaRPr lang="es-MX" sz="2000" b="1" dirty="0"/>
            </a:p>
          </p:txBody>
        </p:sp>
        <p:sp>
          <p:nvSpPr>
            <p:cNvPr id="6" name="5 CuadroTexto"/>
            <p:cNvSpPr txBox="1"/>
            <p:nvPr/>
          </p:nvSpPr>
          <p:spPr>
            <a:xfrm>
              <a:off x="3622875" y="1628964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CONCEPTO</a:t>
              </a:r>
              <a:endParaRPr lang="es-MX" sz="1200" b="1" dirty="0"/>
            </a:p>
          </p:txBody>
        </p:sp>
        <p:sp>
          <p:nvSpPr>
            <p:cNvPr id="7" name="6 CuadroTexto"/>
            <p:cNvSpPr txBox="1"/>
            <p:nvPr/>
          </p:nvSpPr>
          <p:spPr>
            <a:xfrm>
              <a:off x="265515" y="161458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INICIO</a:t>
              </a:r>
              <a:endParaRPr lang="es-MX" sz="1200" b="1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6883950" y="1618821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b="1" dirty="0" smtClean="0"/>
                <a:t>FECHA TERMINO</a:t>
              </a:r>
              <a:endParaRPr lang="es-MX" sz="1200" b="1" dirty="0"/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2611415" y="1911380"/>
              <a:ext cx="342408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RETIRO DE ESCOMBRO EN TEMPLO </a:t>
              </a:r>
              <a:endParaRPr lang="es-MX" sz="1200" dirty="0"/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271752" y="1911380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19/02/2020 </a:t>
              </a:r>
              <a:endParaRPr lang="es-MX" sz="1200" dirty="0"/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6825315" y="1900602"/>
              <a:ext cx="14531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19/02/2020</a:t>
              </a:r>
            </a:p>
          </p:txBody>
        </p:sp>
        <p:sp>
          <p:nvSpPr>
            <p:cNvPr id="19" name="18 CuadroTexto"/>
            <p:cNvSpPr txBox="1"/>
            <p:nvPr/>
          </p:nvSpPr>
          <p:spPr>
            <a:xfrm>
              <a:off x="176860" y="1152039"/>
              <a:ext cx="8928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smtClean="0"/>
                <a:t>TRABAJOS EN LA COLONIA EL LLANO 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36" y="2466466"/>
            <a:ext cx="2021306" cy="26950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84" y="2466466"/>
            <a:ext cx="2021306" cy="269507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832" y="2466466"/>
            <a:ext cx="2022668" cy="269507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642" y="2466465"/>
            <a:ext cx="2019934" cy="269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12854</TotalTime>
  <Words>23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835</cp:revision>
  <cp:lastPrinted>2020-03-06T16:18:31Z</cp:lastPrinted>
  <dcterms:created xsi:type="dcterms:W3CDTF">2017-03-01T16:57:33Z</dcterms:created>
  <dcterms:modified xsi:type="dcterms:W3CDTF">2020-03-06T17:45:56Z</dcterms:modified>
</cp:coreProperties>
</file>