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55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199B6-2CBC-40BF-B02D-C9FB30E22F4E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25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582146"/>
            <a:chOff x="176860" y="200764"/>
            <a:chExt cx="8928100" cy="2582146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582146"/>
              <a:chOff x="176860" y="200764"/>
              <a:chExt cx="8928100" cy="2582146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FEBRERO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DE ACCESO </a:t>
                </a:r>
              </a:p>
              <a:p>
                <a:pPr algn="ctr"/>
                <a:r>
                  <a:rPr lang="es-MX" sz="1200" dirty="0" smtClean="0"/>
                  <a:t>CARRIL PARA CARRERAS </a:t>
                </a:r>
              </a:p>
              <a:p>
                <a:pPr algn="ctr"/>
                <a:r>
                  <a:rPr lang="es-MX" sz="1200" dirty="0" smtClean="0"/>
                  <a:t>TERRENO PARA RODEO</a:t>
                </a:r>
              </a:p>
              <a:p>
                <a:pPr algn="ctr"/>
                <a:r>
                  <a:rPr lang="es-MX" sz="1200" dirty="0" smtClean="0"/>
                  <a:t>CALLE DE ESCUELA PRIMARIA </a:t>
                </a:r>
              </a:p>
              <a:p>
                <a:pPr algn="ctr"/>
                <a:endParaRPr lang="es-MX" sz="1200" dirty="0" smtClean="0"/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65235" y="1589963"/>
                <a:ext cx="14531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s-MX" sz="1200" dirty="0"/>
              </a:p>
              <a:p>
                <a:pPr algn="ctr"/>
                <a:r>
                  <a:rPr lang="es-MX" sz="1200" dirty="0" smtClean="0"/>
                  <a:t>17/02/2020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20/02/2020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PEÑUELAS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2,892</a:t>
              </a:r>
            </a:p>
            <a:p>
              <a:pPr algn="ctr"/>
              <a:r>
                <a:rPr lang="es-MX" sz="1200" dirty="0" smtClean="0"/>
                <a:t>5,200</a:t>
              </a:r>
            </a:p>
            <a:p>
              <a:pPr algn="ctr"/>
              <a:r>
                <a:rPr lang="es-MX" sz="1200" dirty="0" smtClean="0"/>
                <a:t>4,675</a:t>
              </a:r>
            </a:p>
            <a:p>
              <a:pPr algn="ctr"/>
              <a:r>
                <a:rPr lang="es-MX" sz="1200" dirty="0" smtClean="0"/>
                <a:t>1,215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05" y="4935203"/>
            <a:ext cx="2391611" cy="134528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456" y="4935202"/>
            <a:ext cx="2391611" cy="134528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51" y="2631878"/>
            <a:ext cx="1543050" cy="20574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073" y="2631878"/>
            <a:ext cx="1543050" cy="205740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885" y="2663342"/>
            <a:ext cx="2438548" cy="1371683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924" y="2663342"/>
            <a:ext cx="2438548" cy="1371683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175" y="4195425"/>
            <a:ext cx="2238834" cy="1259344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175" y="5526464"/>
            <a:ext cx="2238834" cy="1259344"/>
          </a:xfrm>
          <a:prstGeom prst="rect">
            <a:avLst/>
          </a:prstGeom>
        </p:spPr>
      </p:pic>
      <p:sp>
        <p:nvSpPr>
          <p:cNvPr id="25" name="12 CuadroTexto"/>
          <p:cNvSpPr txBox="1"/>
          <p:nvPr/>
        </p:nvSpPr>
        <p:spPr>
          <a:xfrm>
            <a:off x="194085" y="4689278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DE ACCESO </a:t>
            </a:r>
          </a:p>
          <a:p>
            <a:pPr algn="ctr"/>
            <a:endParaRPr lang="es-MX" sz="1200" dirty="0" smtClean="0"/>
          </a:p>
        </p:txBody>
      </p:sp>
      <p:sp>
        <p:nvSpPr>
          <p:cNvPr id="26" name="12 CuadroTexto"/>
          <p:cNvSpPr txBox="1"/>
          <p:nvPr/>
        </p:nvSpPr>
        <p:spPr>
          <a:xfrm>
            <a:off x="889909" y="6287572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CARRIL PARA CARRERAS </a:t>
            </a:r>
          </a:p>
        </p:txBody>
      </p:sp>
      <p:sp>
        <p:nvSpPr>
          <p:cNvPr id="27" name="12 CuadroTexto"/>
          <p:cNvSpPr txBox="1"/>
          <p:nvPr/>
        </p:nvSpPr>
        <p:spPr>
          <a:xfrm>
            <a:off x="4833752" y="397728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TERRENO PARA RODEO</a:t>
            </a:r>
          </a:p>
          <a:p>
            <a:pPr algn="ctr"/>
            <a:endParaRPr lang="es-MX" sz="1200" dirty="0" smtClean="0"/>
          </a:p>
        </p:txBody>
      </p:sp>
      <p:sp>
        <p:nvSpPr>
          <p:cNvPr id="28" name="12 CuadroTexto"/>
          <p:cNvSpPr txBox="1"/>
          <p:nvPr/>
        </p:nvSpPr>
        <p:spPr>
          <a:xfrm>
            <a:off x="6734991" y="5407815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DE ESCUELA </a:t>
            </a:r>
          </a:p>
          <a:p>
            <a:pPr algn="ctr"/>
            <a:r>
              <a:rPr lang="es-MX" sz="1200" dirty="0" smtClean="0"/>
              <a:t>PRIMARIA </a:t>
            </a:r>
          </a:p>
          <a:p>
            <a:pPr algn="ctr"/>
            <a:endParaRPr lang="es-MX" sz="1200" dirty="0" smtClean="0"/>
          </a:p>
        </p:txBody>
      </p:sp>
    </p:spTree>
    <p:extLst>
      <p:ext uri="{BB962C8B-B14F-4D97-AF65-F5344CB8AC3E}">
        <p14:creationId xmlns:p14="http://schemas.microsoft.com/office/powerpoint/2010/main" val="17909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12849</TotalTime>
  <Words>54</Words>
  <Application>Microsoft Office PowerPoint</Application>
  <PresentationFormat>Presentación en pantalla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834</cp:revision>
  <cp:lastPrinted>2020-03-06T16:18:31Z</cp:lastPrinted>
  <dcterms:created xsi:type="dcterms:W3CDTF">2017-03-01T16:57:33Z</dcterms:created>
  <dcterms:modified xsi:type="dcterms:W3CDTF">2020-03-06T17:48:12Z</dcterms:modified>
</cp:coreProperties>
</file>