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CANCHA DE USOS MULTIPLES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04/02/2020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06/02/2020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COLONIA BENITO JUAREZ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64" y="4489894"/>
            <a:ext cx="3501189" cy="19694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68" y="4489894"/>
            <a:ext cx="3501189" cy="19694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64" y="2350144"/>
            <a:ext cx="3501189" cy="196941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69" y="2350145"/>
            <a:ext cx="3501189" cy="19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23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824</cp:revision>
  <cp:lastPrinted>2020-03-06T16:18:31Z</cp:lastPrinted>
  <dcterms:created xsi:type="dcterms:W3CDTF">2017-03-01T16:57:33Z</dcterms:created>
  <dcterms:modified xsi:type="dcterms:W3CDTF">2020-03-06T17:49:59Z</dcterms:modified>
</cp:coreProperties>
</file>