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CALLE LIRIO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04/02/2020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24/02/2020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URBANIZACION EN COLONIA VALLE DEL SOL.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534" y="3300892"/>
            <a:ext cx="2273969" cy="30319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05" y="4468261"/>
            <a:ext cx="3074020" cy="23055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31" y="2136418"/>
            <a:ext cx="3022368" cy="226677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54" y="2205963"/>
            <a:ext cx="2929641" cy="219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12829</TotalTime>
  <Words>23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823</cp:revision>
  <cp:lastPrinted>2020-03-06T16:18:31Z</cp:lastPrinted>
  <dcterms:created xsi:type="dcterms:W3CDTF">2017-03-01T16:57:33Z</dcterms:created>
  <dcterms:modified xsi:type="dcterms:W3CDTF">2020-03-06T17:52:29Z</dcterms:modified>
</cp:coreProperties>
</file>