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2035"/>
            <a:chOff x="17686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37420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ARROYO DE AGUAS NEGRAS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12/02/2020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 EN LA COMUNIDAD DE SAN IGNACIO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81" y="2265233"/>
            <a:ext cx="2770776" cy="207808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81" y="4490435"/>
            <a:ext cx="2770776" cy="207808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844" y="4490435"/>
            <a:ext cx="2770776" cy="20780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844" y="2265233"/>
            <a:ext cx="2770776" cy="207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12828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823</cp:revision>
  <cp:lastPrinted>2020-03-06T16:18:31Z</cp:lastPrinted>
  <dcterms:created xsi:type="dcterms:W3CDTF">2017-03-01T16:57:33Z</dcterms:created>
  <dcterms:modified xsi:type="dcterms:W3CDTF">2020-03-06T17:53:47Z</dcterms:modified>
</cp:coreProperties>
</file>