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38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2182035"/>
            <a:chOff x="176860" y="200764"/>
            <a:chExt cx="8928100" cy="218203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FEBRERO</a:t>
              </a:r>
            </a:p>
            <a:p>
              <a:pPr algn="ctr"/>
              <a:r>
                <a:rPr lang="es-MX" sz="2000" b="1" dirty="0" smtClean="0"/>
                <a:t>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62287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637420" y="1921134"/>
              <a:ext cx="3424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SANJA PARA DESAGUE </a:t>
              </a:r>
            </a:p>
            <a:p>
              <a:pPr algn="ctr"/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05/02/2020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05/02/2020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DESAZOLVE EN LA COMUNIDAD DE BARRIO DE GUADALUPE DEL MEZQUITILLO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397" y="2188379"/>
            <a:ext cx="3365834" cy="448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3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12828</TotalTime>
  <Words>25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824</cp:revision>
  <cp:lastPrinted>2020-03-06T16:18:31Z</cp:lastPrinted>
  <dcterms:created xsi:type="dcterms:W3CDTF">2017-03-01T16:57:33Z</dcterms:created>
  <dcterms:modified xsi:type="dcterms:W3CDTF">2020-03-06T17:54:05Z</dcterms:modified>
</cp:coreProperties>
</file>