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87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212814"/>
            <a:chOff x="176860" y="200764"/>
            <a:chExt cx="8928100" cy="2212814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212814"/>
              <a:chOff x="176860" y="200764"/>
              <a:chExt cx="8928100" cy="2212814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FEBRERO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 PRIVADA 5 DE MAYO </a:t>
                </a:r>
              </a:p>
              <a:p>
                <a:pPr algn="ctr"/>
                <a:r>
                  <a:rPr lang="es-MX" sz="1200" dirty="0" smtClean="0"/>
                  <a:t>CALLE PRINCIPAL </a:t>
                </a:r>
              </a:p>
              <a:p>
                <a:pPr algn="ctr"/>
                <a:r>
                  <a:rPr lang="es-MX" sz="1200" dirty="0" smtClean="0"/>
                  <a:t>CALLE 5 DE MAYO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s-MX" sz="1200" dirty="0"/>
              </a:p>
              <a:p>
                <a:pPr algn="ctr"/>
                <a:r>
                  <a:rPr lang="es-MX" sz="1200" dirty="0" smtClean="0"/>
                  <a:t>06/02/2020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06/02/2020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EL DESAGÜE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660</a:t>
              </a:r>
            </a:p>
            <a:p>
              <a:pPr algn="ctr"/>
              <a:r>
                <a:rPr lang="es-MX" sz="1200" dirty="0" smtClean="0"/>
                <a:t>498</a:t>
              </a:r>
            </a:p>
            <a:p>
              <a:pPr algn="ctr"/>
              <a:r>
                <a:rPr lang="es-MX" sz="1200" dirty="0" smtClean="0"/>
                <a:t>3,150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51" y="2695822"/>
            <a:ext cx="4169618" cy="234541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64" y="2695822"/>
            <a:ext cx="4169618" cy="234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0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12829</TotalTime>
  <Words>37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825</cp:revision>
  <cp:lastPrinted>2020-03-06T16:18:31Z</cp:lastPrinted>
  <dcterms:created xsi:type="dcterms:W3CDTF">2017-03-01T16:57:33Z</dcterms:created>
  <dcterms:modified xsi:type="dcterms:W3CDTF">2020-03-06T17:54:44Z</dcterms:modified>
</cp:coreProperties>
</file>