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4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3136143"/>
            <a:chOff x="176860" y="200764"/>
            <a:chExt cx="8928100" cy="3136143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3136143"/>
              <a:chOff x="176860" y="200764"/>
              <a:chExt cx="8928100" cy="3136143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FEBRERO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TERRENOS DE COSTADOS DE TEMPLO </a:t>
                </a:r>
              </a:p>
              <a:p>
                <a:pPr algn="ctr"/>
                <a:r>
                  <a:rPr lang="es-MX" sz="1200" dirty="0" smtClean="0"/>
                  <a:t>CARRIL PARA CARRERAS DE CABALLOS</a:t>
                </a:r>
              </a:p>
              <a:p>
                <a:pPr algn="ctr"/>
                <a:r>
                  <a:rPr lang="es-MX" sz="1200" dirty="0" smtClean="0"/>
                  <a:t>ESTACIONAMIENTO PARA FIESTA </a:t>
                </a:r>
              </a:p>
              <a:p>
                <a:pPr algn="ctr"/>
                <a:r>
                  <a:rPr lang="es-MX" sz="1200" dirty="0" smtClean="0"/>
                  <a:t>CAMINO AL PITAYO</a:t>
                </a:r>
              </a:p>
              <a:p>
                <a:pPr algn="ctr"/>
                <a:r>
                  <a:rPr lang="es-MX" sz="1200" dirty="0" smtClean="0"/>
                  <a:t>SALIDA A CARRETERA </a:t>
                </a:r>
              </a:p>
              <a:p>
                <a:pPr algn="ctr"/>
                <a:r>
                  <a:rPr lang="es-MX" sz="1200" dirty="0" smtClean="0"/>
                  <a:t>CAMPO DEPORTIVO #1</a:t>
                </a:r>
              </a:p>
              <a:p>
                <a:pPr algn="ctr"/>
                <a:r>
                  <a:rPr lang="es-MX" sz="1200" dirty="0" smtClean="0"/>
                  <a:t>CAMPO DEPORTIVO #2</a:t>
                </a:r>
              </a:p>
              <a:p>
                <a:pPr algn="ctr"/>
                <a:r>
                  <a:rPr lang="es-MX" sz="1200" dirty="0" smtClean="0"/>
                  <a:t>CALLE HIDALGO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dirty="0"/>
              </a:p>
              <a:p>
                <a:pPr algn="ctr"/>
                <a:r>
                  <a:rPr lang="es-MX" sz="1200" dirty="0" smtClean="0"/>
                  <a:t>06/02/2020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19/02/2020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BARRIO DE GUADALUPE DEL MEZQUITILLO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4,410</a:t>
              </a:r>
            </a:p>
            <a:p>
              <a:pPr algn="ctr"/>
              <a:r>
                <a:rPr lang="es-MX" sz="1200" dirty="0" smtClean="0"/>
                <a:t>2,120</a:t>
              </a:r>
            </a:p>
            <a:p>
              <a:pPr algn="ctr"/>
              <a:r>
                <a:rPr lang="es-MX" sz="1200" dirty="0" smtClean="0"/>
                <a:t>6,625</a:t>
              </a:r>
            </a:p>
            <a:p>
              <a:pPr algn="ctr"/>
              <a:r>
                <a:rPr lang="es-MX" sz="1200" dirty="0" smtClean="0"/>
                <a:t>4,480</a:t>
              </a:r>
            </a:p>
            <a:p>
              <a:pPr algn="ctr"/>
              <a:r>
                <a:rPr lang="es-MX" sz="1200" dirty="0" smtClean="0"/>
                <a:t>3,636</a:t>
              </a:r>
            </a:p>
            <a:p>
              <a:pPr algn="ctr"/>
              <a:r>
                <a:rPr lang="es-MX" sz="1200" dirty="0" smtClean="0"/>
                <a:t>5,850</a:t>
              </a:r>
            </a:p>
            <a:p>
              <a:pPr algn="ctr"/>
              <a:r>
                <a:rPr lang="es-MX" sz="1200" dirty="0" smtClean="0"/>
                <a:t>9,000</a:t>
              </a:r>
            </a:p>
            <a:p>
              <a:pPr algn="ctr"/>
              <a:r>
                <a:rPr lang="es-MX" sz="1200" dirty="0" smtClean="0"/>
                <a:t>795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06" y="3289112"/>
            <a:ext cx="2195130" cy="123476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" y="3289113"/>
            <a:ext cx="2195130" cy="123476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" y="4963787"/>
            <a:ext cx="2166330" cy="121856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06" y="4963788"/>
            <a:ext cx="2166329" cy="121856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093" y="3284230"/>
            <a:ext cx="2203811" cy="1239643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761" y="3272917"/>
            <a:ext cx="2230171" cy="1254471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762" y="4963788"/>
            <a:ext cx="2166326" cy="1218559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094" y="4963788"/>
            <a:ext cx="2166328" cy="1218560"/>
          </a:xfrm>
          <a:prstGeom prst="rect">
            <a:avLst/>
          </a:prstGeom>
        </p:spPr>
      </p:pic>
      <p:sp>
        <p:nvSpPr>
          <p:cNvPr id="25" name="12 CuadroTexto"/>
          <p:cNvSpPr txBox="1"/>
          <p:nvPr/>
        </p:nvSpPr>
        <p:spPr>
          <a:xfrm>
            <a:off x="796362" y="447793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TERRENOS DE COSTADOS DE TEMPLO </a:t>
            </a:r>
          </a:p>
        </p:txBody>
      </p:sp>
      <p:sp>
        <p:nvSpPr>
          <p:cNvPr id="26" name="12 CuadroTexto"/>
          <p:cNvSpPr txBox="1"/>
          <p:nvPr/>
        </p:nvSpPr>
        <p:spPr>
          <a:xfrm>
            <a:off x="-458575" y="615694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CARRIL PARA CARRERAS DE CABALLOS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1821735" y="613215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ESTACIONAMIENTO PARA FIESTA </a:t>
            </a:r>
          </a:p>
        </p:txBody>
      </p:sp>
      <p:sp>
        <p:nvSpPr>
          <p:cNvPr id="28" name="12 CuadroTexto"/>
          <p:cNvSpPr txBox="1"/>
          <p:nvPr/>
        </p:nvSpPr>
        <p:spPr>
          <a:xfrm>
            <a:off x="4129753" y="447959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CAMPO DEPORTIVO #1</a:t>
            </a:r>
          </a:p>
        </p:txBody>
      </p:sp>
      <p:sp>
        <p:nvSpPr>
          <p:cNvPr id="29" name="12 CuadroTexto"/>
          <p:cNvSpPr txBox="1"/>
          <p:nvPr/>
        </p:nvSpPr>
        <p:spPr>
          <a:xfrm>
            <a:off x="6515492" y="451827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CAMPO DEPORTIVO #2</a:t>
            </a:r>
          </a:p>
        </p:txBody>
      </p:sp>
      <p:sp>
        <p:nvSpPr>
          <p:cNvPr id="30" name="12 CuadroTexto"/>
          <p:cNvSpPr txBox="1"/>
          <p:nvPr/>
        </p:nvSpPr>
        <p:spPr>
          <a:xfrm>
            <a:off x="5330592" y="615694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HIDALGO </a:t>
            </a:r>
          </a:p>
        </p:txBody>
      </p:sp>
    </p:spTree>
    <p:extLst>
      <p:ext uri="{BB962C8B-B14F-4D97-AF65-F5344CB8AC3E}">
        <p14:creationId xmlns:p14="http://schemas.microsoft.com/office/powerpoint/2010/main" val="34648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12829</TotalTime>
  <Words>91</Words>
  <Application>Microsoft Office PowerPoint</Application>
  <PresentationFormat>Presentación en pantalla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826</cp:revision>
  <cp:lastPrinted>2020-03-06T16:18:31Z</cp:lastPrinted>
  <dcterms:created xsi:type="dcterms:W3CDTF">2017-03-01T16:57:33Z</dcterms:created>
  <dcterms:modified xsi:type="dcterms:W3CDTF">2020-03-06T17:55:07Z</dcterms:modified>
</cp:coreProperties>
</file>