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7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99B6-2CBC-40BF-B02D-C9FB30E22F4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10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4613471"/>
            <a:chOff x="176860" y="200764"/>
            <a:chExt cx="8928100" cy="4613471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4613471"/>
              <a:chOff x="176860" y="200764"/>
              <a:chExt cx="8928100" cy="4613471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LUCIO ALCALA</a:t>
                </a:r>
              </a:p>
              <a:p>
                <a:pPr algn="ctr"/>
                <a:r>
                  <a:rPr lang="es-MX" sz="1200" dirty="0" smtClean="0"/>
                  <a:t>CALLE SAN IGNACIO </a:t>
                </a:r>
              </a:p>
              <a:p>
                <a:pPr algn="ctr"/>
                <a:r>
                  <a:rPr lang="es-MX" sz="1200" dirty="0" smtClean="0"/>
                  <a:t>CAMPO DEPORTIVO </a:t>
                </a:r>
              </a:p>
              <a:p>
                <a:pPr algn="ctr"/>
                <a:r>
                  <a:rPr lang="es-MX" sz="1200" dirty="0" smtClean="0"/>
                  <a:t>CALLE MIGUEL HIDALGO </a:t>
                </a:r>
              </a:p>
              <a:p>
                <a:pPr algn="ctr"/>
                <a:r>
                  <a:rPr lang="es-MX" sz="1200" dirty="0" smtClean="0"/>
                  <a:t>CALLE JOSEFA ORTIZ </a:t>
                </a:r>
              </a:p>
              <a:p>
                <a:pPr algn="ctr"/>
                <a:r>
                  <a:rPr lang="es-MX" sz="1200" dirty="0" smtClean="0"/>
                  <a:t>CALLE VICENTE GUERRERO </a:t>
                </a:r>
              </a:p>
              <a:p>
                <a:pPr algn="ctr"/>
                <a:r>
                  <a:rPr lang="es-MX" sz="1200" dirty="0" smtClean="0"/>
                  <a:t>CALLE BENITO JUAREZ </a:t>
                </a:r>
              </a:p>
              <a:p>
                <a:pPr algn="ctr"/>
                <a:r>
                  <a:rPr lang="es-MX" sz="1200" dirty="0" smtClean="0"/>
                  <a:t>CAMPO DE BEIS BOL </a:t>
                </a:r>
              </a:p>
              <a:p>
                <a:pPr algn="ctr"/>
                <a:r>
                  <a:rPr lang="es-MX" sz="1200" dirty="0" smtClean="0"/>
                  <a:t>CAMINO A AMAPOLAS </a:t>
                </a:r>
              </a:p>
              <a:p>
                <a:pPr algn="ctr"/>
                <a:r>
                  <a:rPr lang="es-MX" sz="1200" dirty="0" smtClean="0"/>
                  <a:t>CARRIL PARA CARRERAS </a:t>
                </a:r>
              </a:p>
              <a:p>
                <a:pPr algn="ctr"/>
                <a:r>
                  <a:rPr lang="es-MX" sz="1200" dirty="0" smtClean="0"/>
                  <a:t>CALLE ELIAS PEREZ</a:t>
                </a:r>
              </a:p>
              <a:p>
                <a:pPr algn="ctr"/>
                <a:r>
                  <a:rPr lang="es-MX" sz="1200" dirty="0" smtClean="0"/>
                  <a:t>TERRENO PARA RODEO </a:t>
                </a:r>
              </a:p>
              <a:p>
                <a:pPr algn="ctr"/>
                <a:r>
                  <a:rPr lang="es-MX" sz="1200" dirty="0" smtClean="0"/>
                  <a:t>PRIVADA LUCIO ALCALA </a:t>
                </a:r>
              </a:p>
              <a:p>
                <a:pPr algn="ctr"/>
                <a:r>
                  <a:rPr lang="es-MX" sz="1200" dirty="0" smtClean="0"/>
                  <a:t>TERRENO PARA ESTACIONAMIENTO DE FIESTA </a:t>
                </a:r>
              </a:p>
              <a:p>
                <a:pPr algn="ctr"/>
                <a:r>
                  <a:rPr lang="es-MX" sz="1200" dirty="0" smtClean="0"/>
                  <a:t>TERRENO PARA CABALGATA </a:t>
                </a:r>
              </a:p>
              <a:p>
                <a:pPr algn="ctr"/>
                <a:r>
                  <a:rPr lang="es-MX" sz="1200" dirty="0" smtClean="0"/>
                  <a:t>CALLE GRANADOS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07/02/2020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JESUS DEL MONTE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1,659</a:t>
              </a:r>
            </a:p>
            <a:p>
              <a:pPr algn="ctr"/>
              <a:r>
                <a:rPr lang="es-MX" sz="1200" dirty="0" smtClean="0"/>
                <a:t>1,715</a:t>
              </a:r>
            </a:p>
            <a:p>
              <a:pPr algn="ctr"/>
              <a:r>
                <a:rPr lang="es-MX" sz="1200" dirty="0" smtClean="0"/>
                <a:t>6,300</a:t>
              </a:r>
            </a:p>
            <a:p>
              <a:pPr algn="ctr"/>
              <a:r>
                <a:rPr lang="es-MX" sz="1200" dirty="0" smtClean="0"/>
                <a:t>835</a:t>
              </a:r>
            </a:p>
            <a:p>
              <a:pPr algn="ctr"/>
              <a:r>
                <a:rPr lang="es-MX" sz="1200" dirty="0" smtClean="0"/>
                <a:t>865</a:t>
              </a:r>
            </a:p>
            <a:p>
              <a:pPr algn="ctr"/>
              <a:r>
                <a:rPr lang="es-MX" sz="1200" dirty="0" smtClean="0"/>
                <a:t>1,189</a:t>
              </a:r>
            </a:p>
            <a:p>
              <a:pPr algn="ctr"/>
              <a:r>
                <a:rPr lang="es-MX" sz="1200" dirty="0" smtClean="0"/>
                <a:t>490</a:t>
              </a:r>
            </a:p>
            <a:p>
              <a:pPr algn="ctr"/>
              <a:r>
                <a:rPr lang="es-MX" sz="1200" dirty="0" smtClean="0"/>
                <a:t>8,400</a:t>
              </a:r>
            </a:p>
            <a:p>
              <a:pPr algn="ctr"/>
              <a:r>
                <a:rPr lang="es-MX" sz="1200" dirty="0" smtClean="0"/>
                <a:t>880</a:t>
              </a:r>
            </a:p>
            <a:p>
              <a:pPr algn="ctr"/>
              <a:r>
                <a:rPr lang="es-MX" sz="1200" dirty="0" smtClean="0"/>
                <a:t>3,200</a:t>
              </a:r>
            </a:p>
            <a:p>
              <a:pPr algn="ctr"/>
              <a:r>
                <a:rPr lang="es-MX" sz="1200" dirty="0" smtClean="0"/>
                <a:t>1,260</a:t>
              </a:r>
            </a:p>
            <a:p>
              <a:pPr algn="ctr"/>
              <a:r>
                <a:rPr lang="es-MX" sz="1200" dirty="0" smtClean="0"/>
                <a:t>4,520</a:t>
              </a:r>
            </a:p>
            <a:p>
              <a:pPr algn="ctr"/>
              <a:r>
                <a:rPr lang="es-MX" sz="1200" dirty="0" smtClean="0"/>
                <a:t>402</a:t>
              </a:r>
            </a:p>
            <a:p>
              <a:pPr algn="ctr"/>
              <a:r>
                <a:rPr lang="es-MX" sz="1200" dirty="0" smtClean="0"/>
                <a:t>4,000</a:t>
              </a:r>
            </a:p>
            <a:p>
              <a:pPr algn="ctr"/>
              <a:r>
                <a:rPr lang="es-MX" sz="1200" dirty="0" smtClean="0"/>
                <a:t>800</a:t>
              </a:r>
            </a:p>
            <a:p>
              <a:pPr algn="ctr"/>
              <a:r>
                <a:rPr lang="es-MX" sz="1200" dirty="0" smtClean="0"/>
                <a:t>1,918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47" y="2002830"/>
            <a:ext cx="1007645" cy="134352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0" y="2226195"/>
            <a:ext cx="929440" cy="12392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00" y="3765994"/>
            <a:ext cx="948398" cy="126453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00" y="5380413"/>
            <a:ext cx="918692" cy="122492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22" y="5082870"/>
            <a:ext cx="1092190" cy="145625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36" y="5111456"/>
            <a:ext cx="1089399" cy="145253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31" y="5111456"/>
            <a:ext cx="1089399" cy="145253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79" y="5121165"/>
            <a:ext cx="1082117" cy="1442823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466" y="5121165"/>
            <a:ext cx="1082117" cy="144282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175" y="2002831"/>
            <a:ext cx="1007645" cy="1343527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175" y="3616809"/>
            <a:ext cx="1001629" cy="1335505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47" y="3616809"/>
            <a:ext cx="1019676" cy="1359568"/>
          </a:xfrm>
          <a:prstGeom prst="rect">
            <a:avLst/>
          </a:prstGeom>
        </p:spPr>
      </p:pic>
      <p:sp>
        <p:nvSpPr>
          <p:cNvPr id="29" name="12 CuadroTexto"/>
          <p:cNvSpPr txBox="1"/>
          <p:nvPr/>
        </p:nvSpPr>
        <p:spPr>
          <a:xfrm>
            <a:off x="-919382" y="3439352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CALLE LUCIO ALCALA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-933270" y="5012473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CALLE SAN IGNACIO </a:t>
            </a:r>
          </a:p>
        </p:txBody>
      </p:sp>
      <p:sp>
        <p:nvSpPr>
          <p:cNvPr id="31" name="12 CuadroTexto"/>
          <p:cNvSpPr txBox="1"/>
          <p:nvPr/>
        </p:nvSpPr>
        <p:spPr>
          <a:xfrm>
            <a:off x="-946431" y="6586372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CAMPO DEPORTIVO </a:t>
            </a:r>
          </a:p>
        </p:txBody>
      </p:sp>
      <p:sp>
        <p:nvSpPr>
          <p:cNvPr id="32" name="12 CuadroTexto"/>
          <p:cNvSpPr txBox="1"/>
          <p:nvPr/>
        </p:nvSpPr>
        <p:spPr>
          <a:xfrm>
            <a:off x="251092" y="652903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CALLE MIGUEL HIDALGO </a:t>
            </a:r>
          </a:p>
          <a:p>
            <a:pPr algn="ctr"/>
            <a:endParaRPr lang="es-MX" sz="900" dirty="0" smtClean="0"/>
          </a:p>
        </p:txBody>
      </p:sp>
      <p:sp>
        <p:nvSpPr>
          <p:cNvPr id="33" name="12 CuadroTexto"/>
          <p:cNvSpPr txBox="1"/>
          <p:nvPr/>
        </p:nvSpPr>
        <p:spPr>
          <a:xfrm>
            <a:off x="1467132" y="6532187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CALLE JOSEFA ORTIZ </a:t>
            </a:r>
          </a:p>
        </p:txBody>
      </p:sp>
      <p:sp>
        <p:nvSpPr>
          <p:cNvPr id="34" name="12 CuadroTexto"/>
          <p:cNvSpPr txBox="1"/>
          <p:nvPr/>
        </p:nvSpPr>
        <p:spPr>
          <a:xfrm>
            <a:off x="2671080" y="6539123"/>
            <a:ext cx="3096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CALLE VICENTE GUERRERO </a:t>
            </a:r>
          </a:p>
        </p:txBody>
      </p:sp>
      <p:sp>
        <p:nvSpPr>
          <p:cNvPr id="35" name="12 CuadroTexto"/>
          <p:cNvSpPr txBox="1"/>
          <p:nvPr/>
        </p:nvSpPr>
        <p:spPr>
          <a:xfrm>
            <a:off x="3885261" y="6518939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CALLE BENITO JUAREZ </a:t>
            </a:r>
          </a:p>
        </p:txBody>
      </p:sp>
      <p:sp>
        <p:nvSpPr>
          <p:cNvPr id="36" name="12 CuadroTexto"/>
          <p:cNvSpPr txBox="1"/>
          <p:nvPr/>
        </p:nvSpPr>
        <p:spPr>
          <a:xfrm>
            <a:off x="5043553" y="6517259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CAMPO DE BEIS BOL </a:t>
            </a:r>
          </a:p>
        </p:txBody>
      </p:sp>
      <p:sp>
        <p:nvSpPr>
          <p:cNvPr id="37" name="12 CuadroTexto"/>
          <p:cNvSpPr txBox="1"/>
          <p:nvPr/>
        </p:nvSpPr>
        <p:spPr>
          <a:xfrm>
            <a:off x="5604817" y="3301759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CAMINO A AMAPOLAS </a:t>
            </a:r>
          </a:p>
        </p:txBody>
      </p:sp>
      <p:sp>
        <p:nvSpPr>
          <p:cNvPr id="38" name="12 CuadroTexto"/>
          <p:cNvSpPr txBox="1"/>
          <p:nvPr/>
        </p:nvSpPr>
        <p:spPr>
          <a:xfrm>
            <a:off x="6878664" y="3303615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CARRIL PARA CARRERAS </a:t>
            </a:r>
          </a:p>
        </p:txBody>
      </p:sp>
      <p:sp>
        <p:nvSpPr>
          <p:cNvPr id="39" name="12 CuadroTexto"/>
          <p:cNvSpPr txBox="1"/>
          <p:nvPr/>
        </p:nvSpPr>
        <p:spPr>
          <a:xfrm>
            <a:off x="5634348" y="4919046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CALLE ELIAS PEREZ</a:t>
            </a:r>
          </a:p>
        </p:txBody>
      </p:sp>
      <p:sp>
        <p:nvSpPr>
          <p:cNvPr id="40" name="12 CuadroTexto"/>
          <p:cNvSpPr txBox="1"/>
          <p:nvPr/>
        </p:nvSpPr>
        <p:spPr>
          <a:xfrm>
            <a:off x="6852697" y="4990176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TERRENO PARA RODEO </a:t>
            </a: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16" y="5250196"/>
            <a:ext cx="1081623" cy="1442164"/>
          </a:xfrm>
          <a:prstGeom prst="rect">
            <a:avLst/>
          </a:prstGeom>
        </p:spPr>
      </p:pic>
      <p:sp>
        <p:nvSpPr>
          <p:cNvPr id="42" name="12 CuadroTexto"/>
          <p:cNvSpPr txBox="1"/>
          <p:nvPr/>
        </p:nvSpPr>
        <p:spPr>
          <a:xfrm>
            <a:off x="6460555" y="665922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PRIVADA LUCIO ALCALA </a:t>
            </a:r>
          </a:p>
        </p:txBody>
      </p:sp>
    </p:spTree>
    <p:extLst>
      <p:ext uri="{BB962C8B-B14F-4D97-AF65-F5344CB8AC3E}">
        <p14:creationId xmlns:p14="http://schemas.microsoft.com/office/powerpoint/2010/main" val="10948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12830</TotalTime>
  <Words>142</Words>
  <Application>Microsoft Office PowerPoint</Application>
  <PresentationFormat>Presentación en pantalla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827</cp:revision>
  <cp:lastPrinted>2020-03-06T16:18:31Z</cp:lastPrinted>
  <dcterms:created xsi:type="dcterms:W3CDTF">2017-03-01T16:57:33Z</dcterms:created>
  <dcterms:modified xsi:type="dcterms:W3CDTF">2020-03-06T18:36:11Z</dcterms:modified>
</cp:coreProperties>
</file>