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50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1889068"/>
            <a:chOff x="176860" y="200764"/>
            <a:chExt cx="8928100" cy="1889068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1889068"/>
              <a:chOff x="176860" y="200764"/>
              <a:chExt cx="8928100" cy="1889068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FEBRERO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611453" y="1812833"/>
                <a:ext cx="30963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TERRENO PARA FIESTA DE LA COMUNIDAD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11/02/2020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11/02/2020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REVESTIMIENTO CON TIERRA  EN LA COMUNIDAD DE JESUS DEL MONTE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200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51" y="2412072"/>
            <a:ext cx="2060895" cy="274786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419" y="2412072"/>
            <a:ext cx="2060895" cy="274786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087" y="2387084"/>
            <a:ext cx="2060895" cy="274786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387084"/>
            <a:ext cx="2060895" cy="274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55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12830</TotalTime>
  <Words>32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829</cp:revision>
  <cp:lastPrinted>2020-03-06T16:18:31Z</cp:lastPrinted>
  <dcterms:created xsi:type="dcterms:W3CDTF">2017-03-01T16:57:33Z</dcterms:created>
  <dcterms:modified xsi:type="dcterms:W3CDTF">2020-03-06T18:50:59Z</dcterms:modified>
</cp:coreProperties>
</file>