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82035"/>
            <a:chOff x="176860" y="200764"/>
            <a:chExt cx="8928100" cy="218203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37420" y="1921134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ARROYO DE RIO SANTIAGO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1</a:t>
              </a:r>
              <a:r>
                <a:rPr lang="es-MX" sz="1200" dirty="0" smtClean="0"/>
                <a:t>3/02/2020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28/02/2020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 EN LA COLONIA CAMPESTRE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38" y="2322122"/>
            <a:ext cx="2527508" cy="189563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527" y="2322122"/>
            <a:ext cx="2527508" cy="18956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423" y="2304078"/>
            <a:ext cx="2527508" cy="189563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414" y="4644055"/>
            <a:ext cx="2527508" cy="189563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695" y="4607076"/>
            <a:ext cx="2527508" cy="189563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38" y="4607076"/>
            <a:ext cx="2527508" cy="189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12834</TotalTime>
  <Words>21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834</cp:revision>
  <cp:lastPrinted>2020-03-06T16:18:31Z</cp:lastPrinted>
  <dcterms:created xsi:type="dcterms:W3CDTF">2017-03-01T16:57:33Z</dcterms:created>
  <dcterms:modified xsi:type="dcterms:W3CDTF">2020-03-06T18:51:12Z</dcterms:modified>
</cp:coreProperties>
</file>