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62935"/>
            <a:chOff x="176860" y="200764"/>
            <a:chExt cx="8928100" cy="21629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ENERO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23606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38151" y="19020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 DE CANCHA DE USOS MULTIPLES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31/01/2020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31/01/2020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COLONIA BENITO JUAREZ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7" y="4225006"/>
            <a:ext cx="3116179" cy="175285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7" y="2303022"/>
            <a:ext cx="3116179" cy="175285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343" y="2318275"/>
            <a:ext cx="3116179" cy="175285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343" y="4247897"/>
            <a:ext cx="3116179" cy="175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12539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801</cp:revision>
  <cp:lastPrinted>2020-02-10T22:08:29Z</cp:lastPrinted>
  <dcterms:created xsi:type="dcterms:W3CDTF">2017-03-01T16:57:33Z</dcterms:created>
  <dcterms:modified xsi:type="dcterms:W3CDTF">2020-02-12T15:45:13Z</dcterms:modified>
</cp:coreProperties>
</file>