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CAMPO DEPORTIVO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31/01/2020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SAUZ DE ARMENTA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2,500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10" y="2391909"/>
            <a:ext cx="1994234" cy="265897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472" y="2391909"/>
            <a:ext cx="1994234" cy="265897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928" y="2391909"/>
            <a:ext cx="1994234" cy="265897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162" y="2391910"/>
            <a:ext cx="1994234" cy="265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2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12538</TotalTime>
  <Words>25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800</cp:revision>
  <cp:lastPrinted>2020-02-10T22:08:29Z</cp:lastPrinted>
  <dcterms:created xsi:type="dcterms:W3CDTF">2017-03-01T16:57:33Z</dcterms:created>
  <dcterms:modified xsi:type="dcterms:W3CDTF">2020-02-12T15:45:49Z</dcterms:modified>
</cp:coreProperties>
</file>