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LOS PINOS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LOMA DE SAN RAFAEL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3,125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07" y="2795073"/>
            <a:ext cx="3722733" cy="209403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91" y="2795073"/>
            <a:ext cx="3722733" cy="209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12538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800</cp:revision>
  <cp:lastPrinted>2020-02-10T22:08:29Z</cp:lastPrinted>
  <dcterms:created xsi:type="dcterms:W3CDTF">2017-03-01T16:57:33Z</dcterms:created>
  <dcterms:modified xsi:type="dcterms:W3CDTF">2020-02-12T15:46:21Z</dcterms:modified>
</cp:coreProperties>
</file>