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27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1843482"/>
            <a:chOff x="176860" y="200764"/>
            <a:chExt cx="8928100" cy="1843482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1843482"/>
              <a:chOff x="176860" y="200764"/>
              <a:chExt cx="8928100" cy="1843482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ENERO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467132" y="1767247"/>
                <a:ext cx="30963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CAMINO SACA COSECHAS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29/01/2020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29/01/2020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EL PANAL </a:t>
                </a:r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6,200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018" y="2320900"/>
            <a:ext cx="2571750" cy="342900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469" y="2330101"/>
            <a:ext cx="2571750" cy="34290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920" y="2320900"/>
            <a:ext cx="257175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36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12538</TotalTime>
  <Words>25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800</cp:revision>
  <cp:lastPrinted>2020-02-10T22:08:29Z</cp:lastPrinted>
  <dcterms:created xsi:type="dcterms:W3CDTF">2017-03-01T16:57:33Z</dcterms:created>
  <dcterms:modified xsi:type="dcterms:W3CDTF">2020-02-12T15:46:53Z</dcterms:modified>
</cp:coreProperties>
</file>