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87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12/02/2020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1843482"/>
            <a:chOff x="176860" y="200764"/>
            <a:chExt cx="8928100" cy="1843482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43482"/>
              <a:chOff x="176860" y="200764"/>
              <a:chExt cx="8928100" cy="1843482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ENERO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CAMINO DE ACCESO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06/01/2020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07/01/2020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LAS HIGUERILLAS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11,500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1" y="2442411"/>
            <a:ext cx="1902927" cy="253723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530" y="2442411"/>
            <a:ext cx="1902927" cy="253723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507" y="2442411"/>
            <a:ext cx="1902927" cy="253723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788" y="2442411"/>
            <a:ext cx="1902927" cy="253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0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12528</TotalTime>
  <Words>25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799</cp:revision>
  <cp:lastPrinted>2020-02-10T22:08:29Z</cp:lastPrinted>
  <dcterms:created xsi:type="dcterms:W3CDTF">2017-03-01T16:57:33Z</dcterms:created>
  <dcterms:modified xsi:type="dcterms:W3CDTF">2020-02-12T15:47:28Z</dcterms:modified>
</cp:coreProperties>
</file>