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766812"/>
            <a:chOff x="176860" y="200764"/>
            <a:chExt cx="8928100" cy="276681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766812"/>
              <a:chOff x="176860" y="200764"/>
              <a:chExt cx="8928100" cy="276681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FORMAR CARRIL PARA CARRERAS</a:t>
                </a:r>
              </a:p>
              <a:p>
                <a:pPr algn="ctr"/>
                <a:r>
                  <a:rPr lang="es-MX" sz="1200" dirty="0" smtClean="0"/>
                  <a:t>CALLE VICENTE GUERRERO</a:t>
                </a:r>
              </a:p>
              <a:p>
                <a:pPr algn="ctr"/>
                <a:r>
                  <a:rPr lang="es-MX" sz="1200" dirty="0" smtClean="0"/>
                  <a:t>TERRENO PARA ESTACIONAMIENTO </a:t>
                </a:r>
              </a:p>
              <a:p>
                <a:pPr algn="ctr"/>
                <a:r>
                  <a:rPr lang="es-MX" sz="1200" dirty="0" smtClean="0"/>
                  <a:t>TERRENO PARA JUEGOS </a:t>
                </a:r>
              </a:p>
              <a:p>
                <a:pPr algn="ctr"/>
                <a:r>
                  <a:rPr lang="es-MX" sz="1200" dirty="0" smtClean="0"/>
                  <a:t>CALLE FRANCISCO JAVIER MINA  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06/01/2020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08/01/2020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SAN IGNACIO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2,500</a:t>
              </a:r>
            </a:p>
            <a:p>
              <a:pPr algn="ctr"/>
              <a:r>
                <a:rPr lang="es-MX" sz="1200" dirty="0" smtClean="0"/>
                <a:t>4,290</a:t>
              </a:r>
            </a:p>
            <a:p>
              <a:pPr algn="ctr"/>
              <a:r>
                <a:rPr lang="es-MX" sz="1200" dirty="0" smtClean="0"/>
                <a:t>3,000</a:t>
              </a:r>
            </a:p>
            <a:p>
              <a:pPr algn="ctr"/>
              <a:r>
                <a:rPr lang="es-MX" sz="1200" dirty="0" smtClean="0"/>
                <a:t>1,500</a:t>
              </a:r>
            </a:p>
            <a:p>
              <a:pPr algn="ctr"/>
              <a:r>
                <a:rPr lang="es-MX" sz="1200" dirty="0" smtClean="0"/>
                <a:t>1,280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9" y="2995571"/>
            <a:ext cx="1937084" cy="145281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373" y="2995571"/>
            <a:ext cx="1937084" cy="14528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373" y="4808183"/>
            <a:ext cx="1920936" cy="144070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9" y="4808183"/>
            <a:ext cx="1920936" cy="144070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316" y="3000371"/>
            <a:ext cx="1937084" cy="1452813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82" y="2995571"/>
            <a:ext cx="1937084" cy="1452813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82" y="4808183"/>
            <a:ext cx="1916410" cy="143730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316" y="4808183"/>
            <a:ext cx="1916410" cy="1437308"/>
          </a:xfrm>
          <a:prstGeom prst="rect">
            <a:avLst/>
          </a:prstGeom>
        </p:spPr>
      </p:pic>
      <p:sp>
        <p:nvSpPr>
          <p:cNvPr id="26" name="12 CuadroTexto"/>
          <p:cNvSpPr txBox="1"/>
          <p:nvPr/>
        </p:nvSpPr>
        <p:spPr>
          <a:xfrm>
            <a:off x="5076056" y="62578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FRANCISCO JAVIER MINA  </a:t>
            </a:r>
          </a:p>
          <a:p>
            <a:pPr algn="ctr"/>
            <a:endParaRPr lang="es-MX" sz="1200" dirty="0" smtClean="0"/>
          </a:p>
        </p:txBody>
      </p:sp>
      <p:sp>
        <p:nvSpPr>
          <p:cNvPr id="27" name="12 CuadroTexto"/>
          <p:cNvSpPr txBox="1"/>
          <p:nvPr/>
        </p:nvSpPr>
        <p:spPr>
          <a:xfrm>
            <a:off x="6183686" y="444838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ESTACIONAMIENTO </a:t>
            </a:r>
          </a:p>
          <a:p>
            <a:pPr algn="ctr"/>
            <a:endParaRPr lang="es-MX" sz="1200" dirty="0" smtClean="0"/>
          </a:p>
        </p:txBody>
      </p:sp>
      <p:sp>
        <p:nvSpPr>
          <p:cNvPr id="28" name="12 CuadroTexto"/>
          <p:cNvSpPr txBox="1"/>
          <p:nvPr/>
        </p:nvSpPr>
        <p:spPr>
          <a:xfrm>
            <a:off x="3936476" y="442907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JUEGOS </a:t>
            </a:r>
          </a:p>
          <a:p>
            <a:pPr algn="ctr"/>
            <a:endParaRPr lang="es-MX" sz="1200" dirty="0" smtClean="0"/>
          </a:p>
        </p:txBody>
      </p:sp>
      <p:sp>
        <p:nvSpPr>
          <p:cNvPr id="29" name="12 CuadroTexto"/>
          <p:cNvSpPr txBox="1"/>
          <p:nvPr/>
        </p:nvSpPr>
        <p:spPr>
          <a:xfrm>
            <a:off x="791316" y="62360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VICENTE GUERRERO</a:t>
            </a:r>
          </a:p>
          <a:p>
            <a:pPr algn="ctr"/>
            <a:endParaRPr lang="es-MX" sz="1200" dirty="0" smtClean="0"/>
          </a:p>
        </p:txBody>
      </p:sp>
      <p:sp>
        <p:nvSpPr>
          <p:cNvPr id="30" name="12 CuadroTexto"/>
          <p:cNvSpPr txBox="1"/>
          <p:nvPr/>
        </p:nvSpPr>
        <p:spPr>
          <a:xfrm>
            <a:off x="679320" y="444838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FORMAR CARRIL PARA CARRERAS</a:t>
            </a:r>
          </a:p>
          <a:p>
            <a:pPr algn="ctr"/>
            <a:endParaRPr lang="es-MX" sz="1200" dirty="0" smtClean="0"/>
          </a:p>
        </p:txBody>
      </p:sp>
    </p:spTree>
    <p:extLst>
      <p:ext uri="{BB962C8B-B14F-4D97-AF65-F5344CB8AC3E}">
        <p14:creationId xmlns:p14="http://schemas.microsoft.com/office/powerpoint/2010/main" val="17276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12529</TotalTime>
  <Words>65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2020-02-12T15:47:50Z</dcterms:modified>
</cp:coreProperties>
</file>