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DE LAS ESCUELAS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07/01/2020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08/01/2020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EN LA COMUNIDAD SAN RAFAEL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62" y="2396644"/>
            <a:ext cx="3429000" cy="2571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7" y="2396644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12529</TotalTime>
  <Words>27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2020-02-12T15:48:09Z</dcterms:modified>
</cp:coreProperties>
</file>