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84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27" autoAdjust="0"/>
    <p:restoredTop sz="90799" autoAdjust="0"/>
  </p:normalViewPr>
  <p:slideViewPr>
    <p:cSldViewPr snapToGrid="0" showGuides="1">
      <p:cViewPr varScale="1">
        <p:scale>
          <a:sx n="105" d="100"/>
          <a:sy n="105" d="100"/>
        </p:scale>
        <p:origin x="2352" y="102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90975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536C0E0E-8A27-4855-A4E0-858952B53934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20813" y="1168400"/>
            <a:ext cx="4203700" cy="3154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9" tIns="45719" rIns="91439" bIns="4571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4850" y="4497389"/>
            <a:ext cx="5635625" cy="3679825"/>
          </a:xfrm>
          <a:prstGeom prst="rect">
            <a:avLst/>
          </a:prstGeom>
        </p:spPr>
        <p:txBody>
          <a:bodyPr vert="horz" lIns="91439" tIns="45719" rIns="91439" bIns="4571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90975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C96199B6-2CBC-40BF-B02D-C9FB30E22F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9325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/>
          <p:cNvGrpSpPr/>
          <p:nvPr/>
        </p:nvGrpSpPr>
        <p:grpSpPr>
          <a:xfrm>
            <a:off x="176860" y="200764"/>
            <a:ext cx="8928100" cy="2187510"/>
            <a:chOff x="176860" y="200764"/>
            <a:chExt cx="8928100" cy="2187510"/>
          </a:xfrm>
        </p:grpSpPr>
        <p:grpSp>
          <p:nvGrpSpPr>
            <p:cNvPr id="22" name="21 Grupo"/>
            <p:cNvGrpSpPr/>
            <p:nvPr/>
          </p:nvGrpSpPr>
          <p:grpSpPr>
            <a:xfrm>
              <a:off x="176860" y="200764"/>
              <a:ext cx="8928100" cy="2002844"/>
              <a:chOff x="176860" y="200764"/>
              <a:chExt cx="8928100" cy="2002844"/>
            </a:xfrm>
          </p:grpSpPr>
          <p:sp>
            <p:nvSpPr>
              <p:cNvPr id="4" name="3 CuadroTexto"/>
              <p:cNvSpPr txBox="1"/>
              <p:nvPr/>
            </p:nvSpPr>
            <p:spPr>
              <a:xfrm>
                <a:off x="5076056" y="200764"/>
                <a:ext cx="374441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2000" b="1" dirty="0" smtClean="0"/>
                  <a:t>REPORTE MES DE ENERO</a:t>
                </a:r>
              </a:p>
              <a:p>
                <a:pPr algn="ctr"/>
                <a:r>
                  <a:rPr lang="es-MX" sz="2000" b="1" dirty="0" smtClean="0"/>
                  <a:t>MAQUINARIA</a:t>
                </a:r>
                <a:endParaRPr lang="es-MX" sz="2000" b="1" dirty="0"/>
              </a:p>
            </p:txBody>
          </p:sp>
          <p:sp>
            <p:nvSpPr>
              <p:cNvPr id="6" name="5 CuadroTexto"/>
              <p:cNvSpPr txBox="1"/>
              <p:nvPr/>
            </p:nvSpPr>
            <p:spPr>
              <a:xfrm>
                <a:off x="2438081" y="149598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CONCEPTO</a:t>
                </a:r>
                <a:endParaRPr lang="es-MX" sz="1200" b="1" dirty="0"/>
              </a:p>
            </p:txBody>
          </p:sp>
          <p:sp>
            <p:nvSpPr>
              <p:cNvPr id="7" name="6 CuadroTexto"/>
              <p:cNvSpPr txBox="1"/>
              <p:nvPr/>
            </p:nvSpPr>
            <p:spPr>
              <a:xfrm>
                <a:off x="271751" y="1498915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INICIO</a:t>
                </a:r>
                <a:endParaRPr lang="es-MX" sz="1200" b="1" dirty="0"/>
              </a:p>
            </p:txBody>
          </p:sp>
          <p:sp>
            <p:nvSpPr>
              <p:cNvPr id="8" name="7 CuadroTexto"/>
              <p:cNvSpPr txBox="1"/>
              <p:nvPr/>
            </p:nvSpPr>
            <p:spPr>
              <a:xfrm>
                <a:off x="4277457" y="149025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UNIDAD</a:t>
                </a:r>
                <a:endParaRPr lang="es-MX" sz="1200" b="1" dirty="0"/>
              </a:p>
            </p:txBody>
          </p:sp>
          <p:sp>
            <p:nvSpPr>
              <p:cNvPr id="11" name="10 CuadroTexto"/>
              <p:cNvSpPr txBox="1"/>
              <p:nvPr/>
            </p:nvSpPr>
            <p:spPr>
              <a:xfrm>
                <a:off x="5330592" y="1490249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CANTIDAD</a:t>
                </a:r>
                <a:endParaRPr lang="es-MX" sz="1200" b="1" dirty="0"/>
              </a:p>
            </p:txBody>
          </p:sp>
          <p:sp>
            <p:nvSpPr>
              <p:cNvPr id="12" name="11 CuadroTexto"/>
              <p:cNvSpPr txBox="1"/>
              <p:nvPr/>
            </p:nvSpPr>
            <p:spPr>
              <a:xfrm>
                <a:off x="6878664" y="1490248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TERMINO</a:t>
                </a:r>
                <a:endParaRPr lang="es-MX" sz="1200" b="1" dirty="0"/>
              </a:p>
            </p:txBody>
          </p:sp>
          <p:sp>
            <p:nvSpPr>
              <p:cNvPr id="13" name="12 CuadroTexto"/>
              <p:cNvSpPr txBox="1"/>
              <p:nvPr/>
            </p:nvSpPr>
            <p:spPr>
              <a:xfrm>
                <a:off x="1544566" y="1741943"/>
                <a:ext cx="30963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CALLE VICENTE GUZMAN</a:t>
                </a:r>
              </a:p>
              <a:p>
                <a:pPr algn="ctr"/>
                <a:r>
                  <a:rPr lang="es-MX" sz="1200" dirty="0" smtClean="0"/>
                  <a:t>CALLE RIO LERMA</a:t>
                </a:r>
              </a:p>
            </p:txBody>
          </p:sp>
          <p:sp>
            <p:nvSpPr>
              <p:cNvPr id="14" name="13 CuadroTexto"/>
              <p:cNvSpPr txBox="1"/>
              <p:nvPr/>
            </p:nvSpPr>
            <p:spPr>
              <a:xfrm>
                <a:off x="27175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08/01/2020 </a:t>
                </a:r>
                <a:endParaRPr lang="es-MX" sz="1200" dirty="0"/>
              </a:p>
            </p:txBody>
          </p:sp>
          <p:sp>
            <p:nvSpPr>
              <p:cNvPr id="17" name="16 CuadroTexto"/>
              <p:cNvSpPr txBox="1"/>
              <p:nvPr/>
            </p:nvSpPr>
            <p:spPr>
              <a:xfrm>
                <a:off x="682998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14/01/2020</a:t>
                </a:r>
              </a:p>
            </p:txBody>
          </p:sp>
          <p:sp>
            <p:nvSpPr>
              <p:cNvPr id="19" name="18 CuadroTexto"/>
              <p:cNvSpPr txBox="1"/>
              <p:nvPr/>
            </p:nvSpPr>
            <p:spPr>
              <a:xfrm>
                <a:off x="176860" y="1152039"/>
                <a:ext cx="89281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 smtClean="0"/>
                  <a:t>REVESTIMIENTO CON POLVILLO EN LA COMUNIDAD LA GLORIA </a:t>
                </a:r>
              </a:p>
            </p:txBody>
          </p:sp>
        </p:grpSp>
        <p:sp>
          <p:nvSpPr>
            <p:cNvPr id="18" name="12 CuadroTexto"/>
            <p:cNvSpPr txBox="1"/>
            <p:nvPr/>
          </p:nvSpPr>
          <p:spPr>
            <a:xfrm>
              <a:off x="5634348" y="1741943"/>
              <a:ext cx="8811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1,800</a:t>
              </a:r>
            </a:p>
            <a:p>
              <a:pPr algn="ctr"/>
              <a:r>
                <a:rPr lang="es-MX" sz="1200" dirty="0" smtClean="0"/>
                <a:t>975</a:t>
              </a:r>
            </a:p>
            <a:p>
              <a:pPr algn="ctr"/>
              <a:endParaRPr lang="es-MX" sz="1200" dirty="0" smtClean="0"/>
            </a:p>
          </p:txBody>
        </p:sp>
        <p:sp>
          <p:nvSpPr>
            <p:cNvPr id="20" name="12 CuadroTexto"/>
            <p:cNvSpPr txBox="1"/>
            <p:nvPr/>
          </p:nvSpPr>
          <p:spPr>
            <a:xfrm>
              <a:off x="4563476" y="1719453"/>
              <a:ext cx="8811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52" y="2599601"/>
            <a:ext cx="1891012" cy="2521349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081" y="2599601"/>
            <a:ext cx="1891012" cy="2521349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3186" y="2603878"/>
            <a:ext cx="2431658" cy="1823744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7006" y="4643226"/>
            <a:ext cx="2431658" cy="1823744"/>
          </a:xfrm>
          <a:prstGeom prst="rect">
            <a:avLst/>
          </a:prstGeom>
        </p:spPr>
      </p:pic>
      <p:sp>
        <p:nvSpPr>
          <p:cNvPr id="21" name="12 CuadroTexto"/>
          <p:cNvSpPr txBox="1"/>
          <p:nvPr/>
        </p:nvSpPr>
        <p:spPr>
          <a:xfrm>
            <a:off x="673092" y="5234867"/>
            <a:ext cx="309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CALLE VICENTE GUZMAN</a:t>
            </a:r>
          </a:p>
        </p:txBody>
      </p:sp>
      <p:sp>
        <p:nvSpPr>
          <p:cNvPr id="23" name="12 CuadroTexto"/>
          <p:cNvSpPr txBox="1"/>
          <p:nvPr/>
        </p:nvSpPr>
        <p:spPr>
          <a:xfrm>
            <a:off x="6112853" y="4073759"/>
            <a:ext cx="309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CALLE RIO LERMA</a:t>
            </a:r>
          </a:p>
        </p:txBody>
      </p:sp>
    </p:spTree>
    <p:extLst>
      <p:ext uri="{BB962C8B-B14F-4D97-AF65-F5344CB8AC3E}">
        <p14:creationId xmlns:p14="http://schemas.microsoft.com/office/powerpoint/2010/main" val="1402905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12529</TotalTime>
  <Words>38</Words>
  <Application>Microsoft Office PowerPoint</Application>
  <PresentationFormat>Presentación en pantalla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799</cp:revision>
  <cp:lastPrinted>2020-02-10T22:08:29Z</cp:lastPrinted>
  <dcterms:created xsi:type="dcterms:W3CDTF">2017-03-01T16:57:33Z</dcterms:created>
  <dcterms:modified xsi:type="dcterms:W3CDTF">2020-02-12T15:48:35Z</dcterms:modified>
</cp:coreProperties>
</file>