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30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90799" autoAdjust="0"/>
  </p:normalViewPr>
  <p:slideViewPr>
    <p:cSldViewPr snapToGrid="0" showGuides="1">
      <p:cViewPr varScale="1">
        <p:scale>
          <a:sx n="105" d="100"/>
          <a:sy n="105" d="100"/>
        </p:scale>
        <p:origin x="2352" y="102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2002844"/>
            <a:chOff x="176860" y="200764"/>
            <a:chExt cx="8928100" cy="2002844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18178"/>
              <a:chOff x="176860" y="200764"/>
              <a:chExt cx="8928100" cy="1818178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ENERO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CAMINO SACA COSECHAS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08/01/2020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10/01/2020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REVESTIMIENTO CON CASCAJO EN LA COMUNIDAD NUEVO JESUS DEL MONTE 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1,368</a:t>
              </a:r>
            </a:p>
            <a:p>
              <a:pPr algn="ctr"/>
              <a:endParaRPr lang="es-MX" sz="1200" dirty="0" smtClean="0"/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0" y="4396570"/>
            <a:ext cx="3429000" cy="19288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45" y="2218754"/>
            <a:ext cx="3429000" cy="19288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0" y="2203608"/>
            <a:ext cx="3429000" cy="19288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34" y="4396570"/>
            <a:ext cx="3429000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12530</TotalTime>
  <Words>29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799</cp:revision>
  <cp:lastPrinted>2020-02-10T22:08:29Z</cp:lastPrinted>
  <dcterms:created xsi:type="dcterms:W3CDTF">2017-03-01T16:57:33Z</dcterms:created>
  <dcterms:modified xsi:type="dcterms:W3CDTF">2020-02-12T15:49:07Z</dcterms:modified>
</cp:coreProperties>
</file>