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9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187510"/>
            <a:chOff x="176860" y="200764"/>
            <a:chExt cx="8928100" cy="2187510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187510"/>
              <a:chOff x="176860" y="200764"/>
              <a:chExt cx="8928100" cy="2187510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ENERO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POR CARR. A SANTA ROSA </a:t>
                </a:r>
              </a:p>
              <a:p>
                <a:pPr algn="ctr"/>
                <a:r>
                  <a:rPr lang="es-MX" sz="1200" dirty="0" smtClean="0"/>
                  <a:t>CAMINO PRINCIPAL </a:t>
                </a:r>
              </a:p>
              <a:p>
                <a:pPr algn="ctr"/>
                <a:r>
                  <a:rPr lang="es-MX" sz="1200" dirty="0" smtClean="0"/>
                  <a:t>CAMINO PUERTA DE SAN PEDRO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09/01/2020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31/01/2020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CON CASCAJO EN LA COMUNIDAD SAN ANTONIO DE LA PAZ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400</a:t>
              </a:r>
            </a:p>
            <a:p>
              <a:pPr algn="ctr"/>
              <a:r>
                <a:rPr lang="es-MX" sz="1200" dirty="0" smtClean="0"/>
                <a:t>7265</a:t>
              </a:r>
            </a:p>
            <a:p>
              <a:pPr algn="ctr"/>
              <a:r>
                <a:rPr lang="es-MX" sz="1200" dirty="0" smtClean="0"/>
                <a:t>508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606" y="2507049"/>
            <a:ext cx="2214858" cy="166114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51" y="2507049"/>
            <a:ext cx="2214858" cy="16611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985" y="4474045"/>
            <a:ext cx="2214858" cy="166114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52" y="4474045"/>
            <a:ext cx="2214858" cy="1661143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126" y="2507049"/>
            <a:ext cx="2334126" cy="1312946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577" y="4089037"/>
            <a:ext cx="2334126" cy="1312946"/>
          </a:xfrm>
          <a:prstGeom prst="rect">
            <a:avLst/>
          </a:prstGeom>
        </p:spPr>
      </p:pic>
      <p:sp>
        <p:nvSpPr>
          <p:cNvPr id="24" name="12 CuadroTexto"/>
          <p:cNvSpPr txBox="1"/>
          <p:nvPr/>
        </p:nvSpPr>
        <p:spPr>
          <a:xfrm>
            <a:off x="1187171" y="4168193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POR CARR. A SANTA ROSA </a:t>
            </a:r>
          </a:p>
        </p:txBody>
      </p:sp>
      <p:sp>
        <p:nvSpPr>
          <p:cNvPr id="25" name="12 CuadroTexto"/>
          <p:cNvSpPr txBox="1"/>
          <p:nvPr/>
        </p:nvSpPr>
        <p:spPr>
          <a:xfrm>
            <a:off x="998341" y="6148044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PRINCIPAL </a:t>
            </a:r>
          </a:p>
        </p:txBody>
      </p:sp>
      <p:sp>
        <p:nvSpPr>
          <p:cNvPr id="26" name="12 CuadroTexto"/>
          <p:cNvSpPr txBox="1"/>
          <p:nvPr/>
        </p:nvSpPr>
        <p:spPr>
          <a:xfrm>
            <a:off x="4771017" y="5430836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PUERTA DE SAN PEDRO </a:t>
            </a:r>
          </a:p>
        </p:txBody>
      </p:sp>
    </p:spTree>
    <p:extLst>
      <p:ext uri="{BB962C8B-B14F-4D97-AF65-F5344CB8AC3E}">
        <p14:creationId xmlns:p14="http://schemas.microsoft.com/office/powerpoint/2010/main" val="130502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12530</TotalTime>
  <Words>59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799</cp:revision>
  <cp:lastPrinted>2020-02-10T22:08:29Z</cp:lastPrinted>
  <dcterms:created xsi:type="dcterms:W3CDTF">2017-03-01T16:57:33Z</dcterms:created>
  <dcterms:modified xsi:type="dcterms:W3CDTF">2020-02-12T15:50:02Z</dcterms:modified>
</cp:coreProperties>
</file>