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72281"/>
            <a:chOff x="176860" y="200764"/>
            <a:chExt cx="8928100" cy="2172281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ENERO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489972" y="160482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504517" y="1911380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LIMPIEZA DE AREA DE DONACION PARA JARDIN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10/01/2020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10/01/2020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NUEVO JESUS DEL MONTE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18" name="7 CuadroTexto"/>
          <p:cNvSpPr txBox="1"/>
          <p:nvPr/>
        </p:nvSpPr>
        <p:spPr>
          <a:xfrm>
            <a:off x="4323666" y="1608531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UNIDAD</a:t>
            </a:r>
            <a:endParaRPr lang="es-MX" sz="1200" b="1" dirty="0"/>
          </a:p>
        </p:txBody>
      </p:sp>
      <p:sp>
        <p:nvSpPr>
          <p:cNvPr id="20" name="10 CuadroTexto"/>
          <p:cNvSpPr txBox="1"/>
          <p:nvPr/>
        </p:nvSpPr>
        <p:spPr>
          <a:xfrm>
            <a:off x="5376801" y="1608530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CANTIDAD</a:t>
            </a:r>
            <a:endParaRPr lang="es-MX" sz="1200" b="1" dirty="0"/>
          </a:p>
        </p:txBody>
      </p:sp>
      <p:sp>
        <p:nvSpPr>
          <p:cNvPr id="21" name="12 CuadroTexto"/>
          <p:cNvSpPr txBox="1"/>
          <p:nvPr/>
        </p:nvSpPr>
        <p:spPr>
          <a:xfrm>
            <a:off x="4001788" y="1911380"/>
            <a:ext cx="2096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M2</a:t>
            </a:r>
            <a:endParaRPr lang="es-MX" sz="1200" dirty="0"/>
          </a:p>
        </p:txBody>
      </p:sp>
      <p:sp>
        <p:nvSpPr>
          <p:cNvPr id="23" name="12 CuadroTexto"/>
          <p:cNvSpPr txBox="1"/>
          <p:nvPr/>
        </p:nvSpPr>
        <p:spPr>
          <a:xfrm>
            <a:off x="5050256" y="1905991"/>
            <a:ext cx="2096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250</a:t>
            </a:r>
            <a:endParaRPr lang="es-MX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99" y="2362606"/>
            <a:ext cx="2144027" cy="357337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2362607"/>
            <a:ext cx="2144027" cy="357337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362607"/>
            <a:ext cx="4243797" cy="254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12531</TotalTime>
  <Words>29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2020-02-12T15:50:29Z</dcterms:modified>
</cp:coreProperties>
</file>