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91056"/>
            <a:chOff x="176860" y="200764"/>
            <a:chExt cx="8928100" cy="2191056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89407" y="1623603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03952" y="1930155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APOYO PARA SOFOCAR INCENDIO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13/01/2020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13/01/2020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A UN COSTADO DE LAS QUIMICAS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1" y="2609166"/>
            <a:ext cx="2872685" cy="215451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57" y="2609166"/>
            <a:ext cx="2872685" cy="215451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41" y="2617163"/>
            <a:ext cx="2872685" cy="215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12531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2020-02-12T15:50:53Z</dcterms:modified>
</cp:coreProperties>
</file>