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34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2393115"/>
            <a:chOff x="176860" y="200764"/>
            <a:chExt cx="8928100" cy="239311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ENERO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630772" y="1640996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645317" y="1947548"/>
              <a:ext cx="34240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DEMOLICION DE PUENTE</a:t>
              </a:r>
            </a:p>
            <a:p>
              <a:pPr algn="ctr"/>
              <a:r>
                <a:rPr lang="es-MX" sz="1200" dirty="0" smtClean="0"/>
                <a:t>DEZASOLVE DE ARROYO  160 ML. </a:t>
              </a:r>
            </a:p>
            <a:p>
              <a:pPr algn="ctr"/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14/01/2020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14/01/2020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LA COMUNIDAD SAN ANTONIO DE LA PAZ 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088" y="4623103"/>
            <a:ext cx="2501147" cy="187586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909" y="4623103"/>
            <a:ext cx="2501147" cy="187586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910" y="2494454"/>
            <a:ext cx="2501147" cy="187586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088" y="2494615"/>
            <a:ext cx="2501147" cy="187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39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12531</TotalTime>
  <Words>30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799</cp:revision>
  <cp:lastPrinted>2020-02-10T22:08:29Z</cp:lastPrinted>
  <dcterms:created xsi:type="dcterms:W3CDTF">2017-03-01T16:57:33Z</dcterms:created>
  <dcterms:modified xsi:type="dcterms:W3CDTF">2020-02-12T15:51:24Z</dcterms:modified>
</cp:coreProperties>
</file>