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AL OJO DE AGUA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15/01/2020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15/01/2020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EL OJO DE AGUA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5,520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73" y="2496156"/>
            <a:ext cx="3889684" cy="218794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374" y="2496156"/>
            <a:ext cx="2187947" cy="291726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036" y="2496157"/>
            <a:ext cx="2187947" cy="291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0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12531</TotalTime>
  <Words>27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2020-02-12T15:51:52Z</dcterms:modified>
</cp:coreProperties>
</file>