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5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ENERO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489972" y="160482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04517" y="1911380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LIMPIEZA DE TERRENO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16/01/2020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16/01/2020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TERRENO DE JUBILADOS DEL IMSS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8" name="7 CuadroTexto"/>
          <p:cNvSpPr txBox="1"/>
          <p:nvPr/>
        </p:nvSpPr>
        <p:spPr>
          <a:xfrm>
            <a:off x="4323666" y="1608531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20" name="10 CuadroTexto"/>
          <p:cNvSpPr txBox="1"/>
          <p:nvPr/>
        </p:nvSpPr>
        <p:spPr>
          <a:xfrm>
            <a:off x="5376801" y="1608530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CANTIDAD</a:t>
            </a:r>
            <a:endParaRPr lang="es-MX" sz="1200" b="1" dirty="0"/>
          </a:p>
        </p:txBody>
      </p:sp>
      <p:sp>
        <p:nvSpPr>
          <p:cNvPr id="21" name="12 CuadroTexto"/>
          <p:cNvSpPr txBox="1"/>
          <p:nvPr/>
        </p:nvSpPr>
        <p:spPr>
          <a:xfrm>
            <a:off x="4001788" y="1911380"/>
            <a:ext cx="209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M2</a:t>
            </a:r>
            <a:endParaRPr lang="es-MX" sz="1200" dirty="0"/>
          </a:p>
        </p:txBody>
      </p:sp>
      <p:sp>
        <p:nvSpPr>
          <p:cNvPr id="23" name="12 CuadroTexto"/>
          <p:cNvSpPr txBox="1"/>
          <p:nvPr/>
        </p:nvSpPr>
        <p:spPr>
          <a:xfrm>
            <a:off x="5050256" y="1905991"/>
            <a:ext cx="2096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6,050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4" y="4584029"/>
            <a:ext cx="3493093" cy="19648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02" y="4584028"/>
            <a:ext cx="3493093" cy="1964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03" y="2424790"/>
            <a:ext cx="3493093" cy="196486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5" y="2434499"/>
            <a:ext cx="3493093" cy="19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12532</TotalTime>
  <Words>26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799</cp:revision>
  <cp:lastPrinted>2020-02-10T22:08:29Z</cp:lastPrinted>
  <dcterms:created xsi:type="dcterms:W3CDTF">2017-03-01T16:57:33Z</dcterms:created>
  <dcterms:modified xsi:type="dcterms:W3CDTF">2020-02-12T15:52:19Z</dcterms:modified>
</cp:coreProperties>
</file>