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28148"/>
            <a:chOff x="176860" y="200764"/>
            <a:chExt cx="8928100" cy="202814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28148"/>
              <a:chOff x="176860" y="200764"/>
              <a:chExt cx="8928100" cy="202814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AL MOGOTE </a:t>
                </a:r>
              </a:p>
              <a:p>
                <a:pPr algn="ctr"/>
                <a:r>
                  <a:rPr lang="es-MX" sz="1200" dirty="0" smtClean="0"/>
                  <a:t>CAMINO SACA COSECHAS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16/01/2020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22/01/2020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 DE  SILVA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3,500</a:t>
              </a:r>
            </a:p>
            <a:p>
              <a:pPr algn="ctr"/>
              <a:r>
                <a:rPr lang="es-MX" sz="1200" dirty="0" smtClean="0"/>
                <a:t>9,950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7" y="2538662"/>
            <a:ext cx="1994234" cy="265897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66" y="2538662"/>
            <a:ext cx="1994234" cy="265897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94" y="2228912"/>
            <a:ext cx="3183831" cy="179090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371" y="4232478"/>
            <a:ext cx="1790905" cy="2387873"/>
          </a:xfrm>
          <a:prstGeom prst="rect">
            <a:avLst/>
          </a:prstGeom>
        </p:spPr>
      </p:pic>
      <p:sp>
        <p:nvSpPr>
          <p:cNvPr id="21" name="12 CuadroTexto"/>
          <p:cNvSpPr txBox="1"/>
          <p:nvPr/>
        </p:nvSpPr>
        <p:spPr>
          <a:xfrm>
            <a:off x="739909" y="527655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AL MOGOTE </a:t>
            </a:r>
          </a:p>
        </p:txBody>
      </p:sp>
      <p:sp>
        <p:nvSpPr>
          <p:cNvPr id="23" name="12 CuadroTexto"/>
          <p:cNvSpPr txBox="1"/>
          <p:nvPr/>
        </p:nvSpPr>
        <p:spPr>
          <a:xfrm>
            <a:off x="6047656" y="447224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SACA COSECHAS </a:t>
            </a:r>
          </a:p>
        </p:txBody>
      </p:sp>
    </p:spTree>
    <p:extLst>
      <p:ext uri="{BB962C8B-B14F-4D97-AF65-F5344CB8AC3E}">
        <p14:creationId xmlns:p14="http://schemas.microsoft.com/office/powerpoint/2010/main" val="35692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12532</TotalTime>
  <Words>36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2020-02-12T15:52:51Z</dcterms:modified>
</cp:coreProperties>
</file>