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201834"/>
            <a:chOff x="176860" y="200764"/>
            <a:chExt cx="8928100" cy="2201834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ENERO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14846" y="16343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29391" y="1940933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VARIAS MANIOBRAS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22/01/2020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27/01/2020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BARRIO DE GUADALUPE DEL MEZQUITILLO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079" y="2536814"/>
            <a:ext cx="2824382" cy="211828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709" y="4763736"/>
            <a:ext cx="1506941" cy="20092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027" y="4766174"/>
            <a:ext cx="1506941" cy="200925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098" y="2552598"/>
            <a:ext cx="2824382" cy="211828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8" y="2534419"/>
            <a:ext cx="2824382" cy="211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12532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2020-02-12T15:53:13Z</dcterms:modified>
</cp:coreProperties>
</file>