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20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78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766812"/>
            <a:chOff x="176860" y="200764"/>
            <a:chExt cx="8928100" cy="2766812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766812"/>
              <a:chOff x="176860" y="200764"/>
              <a:chExt cx="8928100" cy="2766812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ENERO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467132" y="1767247"/>
                <a:ext cx="309634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DEL DELEGADO </a:t>
                </a:r>
              </a:p>
              <a:p>
                <a:pPr algn="ctr"/>
                <a:r>
                  <a:rPr lang="es-MX" sz="1200" dirty="0" smtClean="0"/>
                  <a:t>CAMINO DE LOS CANALES </a:t>
                </a:r>
              </a:p>
              <a:p>
                <a:pPr algn="ctr"/>
                <a:r>
                  <a:rPr lang="es-MX" sz="1200" dirty="0" smtClean="0"/>
                  <a:t>2DO. CAMINO POR CARRETERA A SANTA ROSA</a:t>
                </a:r>
              </a:p>
              <a:p>
                <a:pPr algn="ctr"/>
                <a:r>
                  <a:rPr lang="es-MX" sz="1200" dirty="0" smtClean="0"/>
                  <a:t>CAMINO DEL CANAL A SAN GERMAN </a:t>
                </a:r>
              </a:p>
              <a:p>
                <a:pPr algn="ctr"/>
                <a:r>
                  <a:rPr lang="es-MX" sz="1200" dirty="0" smtClean="0"/>
                  <a:t>CAMINO A PUERTA DE SAN GERMAN </a:t>
                </a:r>
              </a:p>
              <a:p>
                <a:pPr algn="ctr"/>
                <a:endParaRPr lang="es-MX" sz="1200" dirty="0" smtClean="0"/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22/01/2020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28/01/2020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SAN ANTONIO DE LA PAZ 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4,250</a:t>
              </a:r>
            </a:p>
            <a:p>
              <a:pPr algn="ctr"/>
              <a:r>
                <a:rPr lang="es-MX" sz="1200" dirty="0" smtClean="0"/>
                <a:t>8,502</a:t>
              </a:r>
            </a:p>
            <a:p>
              <a:pPr algn="ctr"/>
              <a:r>
                <a:rPr lang="es-MX" sz="1200" dirty="0" smtClean="0"/>
                <a:t>1,380</a:t>
              </a:r>
            </a:p>
            <a:p>
              <a:pPr algn="ctr"/>
              <a:r>
                <a:rPr lang="es-MX" sz="1200" dirty="0" smtClean="0"/>
                <a:t>6,150</a:t>
              </a:r>
            </a:p>
            <a:p>
              <a:pPr algn="ctr"/>
              <a:r>
                <a:rPr lang="es-MX" sz="1200" dirty="0" smtClean="0"/>
                <a:t>5,950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994" y="2964319"/>
            <a:ext cx="2084240" cy="156318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30" y="2964319"/>
            <a:ext cx="2084240" cy="156318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472" y="5022042"/>
            <a:ext cx="2084762" cy="156357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30" y="5022041"/>
            <a:ext cx="2084762" cy="1563571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059" y="2964319"/>
            <a:ext cx="2719137" cy="1529515"/>
          </a:xfrm>
          <a:prstGeom prst="rect">
            <a:avLst/>
          </a:prstGeom>
        </p:spPr>
      </p:pic>
      <p:sp>
        <p:nvSpPr>
          <p:cNvPr id="23" name="12 CuadroTexto"/>
          <p:cNvSpPr txBox="1"/>
          <p:nvPr/>
        </p:nvSpPr>
        <p:spPr>
          <a:xfrm>
            <a:off x="4325409" y="6131580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1200" dirty="0" smtClean="0"/>
          </a:p>
          <a:p>
            <a:pPr algn="ctr"/>
            <a:r>
              <a:rPr lang="es-MX" sz="1200" dirty="0" smtClean="0"/>
              <a:t>CAMINO DEL CANAL</a:t>
            </a:r>
          </a:p>
          <a:p>
            <a:pPr algn="ctr"/>
            <a:r>
              <a:rPr lang="es-MX" sz="1200" dirty="0" smtClean="0"/>
              <a:t> A SAN GERMAN </a:t>
            </a:r>
          </a:p>
          <a:p>
            <a:pPr algn="ctr"/>
            <a:endParaRPr lang="es-MX" sz="1200" dirty="0" smtClean="0"/>
          </a:p>
        </p:txBody>
      </p:sp>
      <p:sp>
        <p:nvSpPr>
          <p:cNvPr id="24" name="12 CuadroTexto"/>
          <p:cNvSpPr txBox="1"/>
          <p:nvPr/>
        </p:nvSpPr>
        <p:spPr>
          <a:xfrm>
            <a:off x="961560" y="6585612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CAMINO DE LOS CANALES </a:t>
            </a:r>
          </a:p>
        </p:txBody>
      </p:sp>
      <p:sp>
        <p:nvSpPr>
          <p:cNvPr id="25" name="12 CuadroTexto"/>
          <p:cNvSpPr txBox="1"/>
          <p:nvPr/>
        </p:nvSpPr>
        <p:spPr>
          <a:xfrm>
            <a:off x="1085778" y="4518169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DEL DELEGADO </a:t>
            </a:r>
          </a:p>
        </p:txBody>
      </p:sp>
      <p:sp>
        <p:nvSpPr>
          <p:cNvPr id="26" name="12 CuadroTexto"/>
          <p:cNvSpPr txBox="1"/>
          <p:nvPr/>
        </p:nvSpPr>
        <p:spPr>
          <a:xfrm>
            <a:off x="4640910" y="4469446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2DO. CAMINO POR CARRETERA A SANTA ROSA</a:t>
            </a:r>
          </a:p>
          <a:p>
            <a:pPr algn="ctr"/>
            <a:endParaRPr lang="es-MX" sz="1200" dirty="0" smtClean="0"/>
          </a:p>
        </p:txBody>
      </p:sp>
      <p:pic>
        <p:nvPicPr>
          <p:cNvPr id="27" name="Imagen 2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394" y="4771629"/>
            <a:ext cx="2059215" cy="1544411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405" y="4771628"/>
            <a:ext cx="2059214" cy="1544411"/>
          </a:xfrm>
          <a:prstGeom prst="rect">
            <a:avLst/>
          </a:prstGeom>
        </p:spPr>
      </p:pic>
      <p:sp>
        <p:nvSpPr>
          <p:cNvPr id="30" name="12 CuadroTexto"/>
          <p:cNvSpPr txBox="1"/>
          <p:nvPr/>
        </p:nvSpPr>
        <p:spPr>
          <a:xfrm>
            <a:off x="6515492" y="6116032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 </a:t>
            </a:r>
          </a:p>
          <a:p>
            <a:pPr algn="ctr"/>
            <a:r>
              <a:rPr lang="es-MX" sz="1200" dirty="0" smtClean="0"/>
              <a:t>CAMINO A PUERTA DE</a:t>
            </a:r>
          </a:p>
          <a:p>
            <a:pPr algn="ctr"/>
            <a:r>
              <a:rPr lang="es-MX" sz="1200" dirty="0" smtClean="0"/>
              <a:t> SAN GERMAN </a:t>
            </a:r>
          </a:p>
          <a:p>
            <a:pPr algn="ctr"/>
            <a:endParaRPr lang="es-MX" sz="1200" dirty="0" smtClean="0"/>
          </a:p>
        </p:txBody>
      </p:sp>
    </p:spTree>
    <p:extLst>
      <p:ext uri="{BB962C8B-B14F-4D97-AF65-F5344CB8AC3E}">
        <p14:creationId xmlns:p14="http://schemas.microsoft.com/office/powerpoint/2010/main" val="48398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12534</TotalTime>
  <Words>90</Words>
  <Application>Microsoft Office PowerPoint</Application>
  <PresentationFormat>Presentación en pantalla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799</cp:revision>
  <cp:lastPrinted>2020-02-10T22:08:29Z</cp:lastPrinted>
  <dcterms:created xsi:type="dcterms:W3CDTF">2017-03-01T16:57:33Z</dcterms:created>
  <dcterms:modified xsi:type="dcterms:W3CDTF">2020-02-12T15:53:45Z</dcterms:modified>
</cp:coreProperties>
</file>