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951478"/>
            <a:chOff x="176860" y="200764"/>
            <a:chExt cx="8928100" cy="29514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951478"/>
              <a:chOff x="176860" y="200764"/>
              <a:chExt cx="8928100" cy="29514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AVENIDA BENITO JUAREZ</a:t>
                </a:r>
              </a:p>
              <a:p>
                <a:pPr algn="ctr"/>
                <a:r>
                  <a:rPr lang="es-MX" sz="1200" dirty="0" smtClean="0"/>
                  <a:t>CALLE DE LA CANCHA </a:t>
                </a:r>
              </a:p>
              <a:p>
                <a:pPr algn="ctr"/>
                <a:r>
                  <a:rPr lang="es-MX" sz="1200" dirty="0" smtClean="0"/>
                  <a:t>CALLE 13 DE MARZO </a:t>
                </a:r>
              </a:p>
              <a:p>
                <a:pPr algn="ctr"/>
                <a:r>
                  <a:rPr lang="es-MX" sz="1200" dirty="0" smtClean="0"/>
                  <a:t>CALLE JUAN ESCUTIA </a:t>
                </a:r>
              </a:p>
              <a:p>
                <a:pPr algn="ctr"/>
                <a:r>
                  <a:rPr lang="es-MX" sz="1200" dirty="0" smtClean="0"/>
                  <a:t>CALLE BELISARIO DOMINGUEZ</a:t>
                </a:r>
              </a:p>
              <a:p>
                <a:pPr algn="ctr"/>
                <a:r>
                  <a:rPr lang="es-MX" sz="1200" dirty="0" smtClean="0"/>
                  <a:t>TERERNO PARA FIESTA </a:t>
                </a:r>
              </a:p>
              <a:p>
                <a:pPr algn="ctr"/>
                <a:r>
                  <a:rPr lang="es-MX" sz="1200" dirty="0" smtClean="0"/>
                  <a:t>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23/01/2020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23/01/2020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BENITO JUAREZ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1,550</a:t>
              </a:r>
            </a:p>
            <a:p>
              <a:pPr algn="ctr"/>
              <a:r>
                <a:rPr lang="es-MX" sz="1200" dirty="0" smtClean="0"/>
                <a:t>540</a:t>
              </a:r>
            </a:p>
            <a:p>
              <a:pPr algn="ctr"/>
              <a:r>
                <a:rPr lang="es-MX" sz="1200" dirty="0" smtClean="0"/>
                <a:t>340</a:t>
              </a:r>
            </a:p>
            <a:p>
              <a:pPr algn="ctr"/>
              <a:r>
                <a:rPr lang="es-MX" sz="1200" dirty="0" smtClean="0"/>
                <a:t>340</a:t>
              </a:r>
            </a:p>
            <a:p>
              <a:pPr algn="ctr"/>
              <a:r>
                <a:rPr lang="es-MX" sz="1200" dirty="0" smtClean="0"/>
                <a:t>945</a:t>
              </a:r>
            </a:p>
            <a:p>
              <a:pPr algn="ctr"/>
              <a:r>
                <a:rPr lang="es-MX" sz="1200" dirty="0" smtClean="0"/>
                <a:t>900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32" y="3014197"/>
            <a:ext cx="1105413" cy="147388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1" y="3014199"/>
            <a:ext cx="1105413" cy="147388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03" y="4765158"/>
            <a:ext cx="1206146" cy="160819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32" y="4765158"/>
            <a:ext cx="1206146" cy="1608194"/>
          </a:xfrm>
          <a:prstGeom prst="rect">
            <a:avLst/>
          </a:prstGeom>
        </p:spPr>
      </p:pic>
      <p:sp>
        <p:nvSpPr>
          <p:cNvPr id="21" name="12 CuadroTexto"/>
          <p:cNvSpPr txBox="1"/>
          <p:nvPr/>
        </p:nvSpPr>
        <p:spPr>
          <a:xfrm>
            <a:off x="0" y="448815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AVENIDA BENITO JUAREZ</a:t>
            </a:r>
          </a:p>
        </p:txBody>
      </p:sp>
      <p:sp>
        <p:nvSpPr>
          <p:cNvPr id="23" name="12 CuadroTexto"/>
          <p:cNvSpPr txBox="1"/>
          <p:nvPr/>
        </p:nvSpPr>
        <p:spPr>
          <a:xfrm>
            <a:off x="0" y="644533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BELISARIO DOMINGUEZ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41" y="2998985"/>
            <a:ext cx="1136984" cy="1515979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22" y="2998985"/>
            <a:ext cx="1136984" cy="1515979"/>
          </a:xfrm>
          <a:prstGeom prst="rect">
            <a:avLst/>
          </a:prstGeom>
        </p:spPr>
      </p:pic>
      <p:sp>
        <p:nvSpPr>
          <p:cNvPr id="25" name="12 CuadroTexto"/>
          <p:cNvSpPr txBox="1"/>
          <p:nvPr/>
        </p:nvSpPr>
        <p:spPr>
          <a:xfrm>
            <a:off x="3092738" y="452432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13 DE MARZO 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709" y="4769722"/>
            <a:ext cx="1187678" cy="158357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681" y="4765159"/>
            <a:ext cx="1187678" cy="1583570"/>
          </a:xfrm>
          <a:prstGeom prst="rect">
            <a:avLst/>
          </a:prstGeom>
        </p:spPr>
      </p:pic>
      <p:sp>
        <p:nvSpPr>
          <p:cNvPr id="28" name="12 CuadroTexto"/>
          <p:cNvSpPr txBox="1"/>
          <p:nvPr/>
        </p:nvSpPr>
        <p:spPr>
          <a:xfrm>
            <a:off x="3164671" y="641284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JUAN ESCUTIA </a:t>
            </a:r>
          </a:p>
          <a:p>
            <a:pPr algn="ctr"/>
            <a:r>
              <a:rPr lang="es-MX" sz="1200" dirty="0" smtClean="0"/>
              <a:t> </a:t>
            </a: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808" y="2998985"/>
            <a:ext cx="1315417" cy="2192362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178" y="2998985"/>
            <a:ext cx="1315417" cy="2192362"/>
          </a:xfrm>
          <a:prstGeom prst="rect">
            <a:avLst/>
          </a:prstGeom>
        </p:spPr>
      </p:pic>
      <p:sp>
        <p:nvSpPr>
          <p:cNvPr id="31" name="12 CuadroTexto"/>
          <p:cNvSpPr txBox="1"/>
          <p:nvPr/>
        </p:nvSpPr>
        <p:spPr>
          <a:xfrm>
            <a:off x="6183297" y="520220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TERERNO PARA FIESTA </a:t>
            </a:r>
          </a:p>
          <a:p>
            <a:pPr algn="ctr"/>
            <a:r>
              <a:rPr lang="es-MX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79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12534</TotalTime>
  <Words>71</Words>
  <Application>Microsoft Office PowerPoint</Application>
  <PresentationFormat>Presentación en pantalla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2020-02-12T15:54:17Z</dcterms:modified>
</cp:coreProperties>
</file>