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82035"/>
            <a:chOff x="176860" y="200764"/>
            <a:chExt cx="8928100" cy="218203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ENERO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2287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37420" y="1921134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ARROYO DE AGUAS NEGRAS </a:t>
              </a:r>
            </a:p>
            <a:p>
              <a:pPr algn="ctr"/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24/01/2020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31/01/2020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DESAZOLVE EN LA COMUNIDAD DE SAN IGNACIO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85" y="4418880"/>
            <a:ext cx="3007895" cy="225592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910" y="4418879"/>
            <a:ext cx="3007895" cy="225592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509" y="2221891"/>
            <a:ext cx="2792374" cy="209428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05" y="2256489"/>
            <a:ext cx="2792374" cy="209428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1" y="2256490"/>
            <a:ext cx="2792374" cy="209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12534</TotalTime>
  <Words>23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2020-02-12T15:54:52Z</dcterms:modified>
</cp:coreProperties>
</file>