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 SAN ANTONIO DE LA PAZ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24/01/2020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24/01/2020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SANTA TERESA DE LOS SANCHEZ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2,000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16" y="2480096"/>
            <a:ext cx="3614846" cy="271113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991" y="2480095"/>
            <a:ext cx="3614846" cy="271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12535</TotalTime>
  <Words>32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2020-02-12T15:55:19Z</dcterms:modified>
</cp:coreProperties>
</file>