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24/01/2020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 EN LA COMUNIDAD EL PANAL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4,750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982" y="2304077"/>
            <a:ext cx="2517608" cy="335681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671" y="2304077"/>
            <a:ext cx="2517608" cy="335681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2" y="2304078"/>
            <a:ext cx="2517608" cy="335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12535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2020-02-12T15:55:50Z</dcterms:modified>
</cp:coreProperties>
</file>