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533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7" autoAdjust="0"/>
    <p:restoredTop sz="90799" autoAdjust="0"/>
  </p:normalViewPr>
  <p:slideViewPr>
    <p:cSldViewPr snapToGrid="0" showGuides="1">
      <p:cViewPr varScale="1">
        <p:scale>
          <a:sx n="105" d="100"/>
          <a:sy n="105" d="100"/>
        </p:scale>
        <p:origin x="2352" y="102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12/02/2020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372176"/>
            <a:chOff x="176860" y="200764"/>
            <a:chExt cx="8928100" cy="2372176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187510"/>
              <a:chOff x="176860" y="200764"/>
              <a:chExt cx="8928100" cy="2187510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ENERO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PRINCIPAL </a:t>
                </a:r>
              </a:p>
              <a:p>
                <a:pPr algn="ctr"/>
                <a:r>
                  <a:rPr lang="es-MX" sz="1200" dirty="0" smtClean="0"/>
                  <a:t>EXTENDER MATERIAL  EN CAMINO EMPEDRADO  A LOMA DE SAN RAFAEL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24/01/2020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24/01/2020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CON CASCAJO EN LA COMUNIDAD SANTA TERESA DE LOS SANCHEZ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1,300</a:t>
              </a:r>
            </a:p>
            <a:p>
              <a:pPr algn="ctr"/>
              <a:endParaRPr lang="es-MX" sz="1200" dirty="0"/>
            </a:p>
            <a:p>
              <a:pPr algn="ctr"/>
              <a:r>
                <a:rPr lang="es-MX" sz="1200" dirty="0" smtClean="0"/>
                <a:t>1,280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endParaRPr lang="es-MX" sz="1200" dirty="0" smtClean="0"/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6" y="4622594"/>
            <a:ext cx="3392905" cy="19085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05" y="4567642"/>
            <a:ext cx="3392905" cy="19085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0" y="2410764"/>
            <a:ext cx="3392905" cy="19085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39" y="2410763"/>
            <a:ext cx="3392905" cy="190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12536</TotalTime>
  <Words>41</Words>
  <Application>Microsoft Office PowerPoint</Application>
  <PresentationFormat>Presentación en pantalla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799</cp:revision>
  <cp:lastPrinted>2020-02-10T22:08:29Z</cp:lastPrinted>
  <dcterms:created xsi:type="dcterms:W3CDTF">2017-03-01T16:57:33Z</dcterms:created>
  <dcterms:modified xsi:type="dcterms:W3CDTF">2020-02-12T15:56:19Z</dcterms:modified>
</cp:coreProperties>
</file>