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39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2172281"/>
            <a:chOff x="176860" y="200764"/>
            <a:chExt cx="8928100" cy="2172281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ENERO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489972" y="160482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04517" y="1911380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AMPLIAR CAMINO A LA COMUNIDAD EL MOGOTE </a:t>
              </a:r>
            </a:p>
            <a:p>
              <a:pPr algn="ctr"/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28/01/2020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30/01/2020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SAN JOSE DEL CORDERO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sp>
        <p:nvSpPr>
          <p:cNvPr id="18" name="7 CuadroTexto"/>
          <p:cNvSpPr txBox="1"/>
          <p:nvPr/>
        </p:nvSpPr>
        <p:spPr>
          <a:xfrm>
            <a:off x="4323666" y="1608531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UNIDAD</a:t>
            </a:r>
            <a:endParaRPr lang="es-MX" sz="1200" b="1" dirty="0"/>
          </a:p>
        </p:txBody>
      </p:sp>
      <p:sp>
        <p:nvSpPr>
          <p:cNvPr id="20" name="10 CuadroTexto"/>
          <p:cNvSpPr txBox="1"/>
          <p:nvPr/>
        </p:nvSpPr>
        <p:spPr>
          <a:xfrm>
            <a:off x="5376801" y="1608530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CANTIDAD</a:t>
            </a:r>
            <a:endParaRPr lang="es-MX" sz="1200" b="1" dirty="0"/>
          </a:p>
        </p:txBody>
      </p:sp>
      <p:sp>
        <p:nvSpPr>
          <p:cNvPr id="21" name="12 CuadroTexto"/>
          <p:cNvSpPr txBox="1"/>
          <p:nvPr/>
        </p:nvSpPr>
        <p:spPr>
          <a:xfrm>
            <a:off x="4001788" y="1911380"/>
            <a:ext cx="2096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M2</a:t>
            </a:r>
            <a:endParaRPr lang="es-MX" sz="1200" dirty="0"/>
          </a:p>
        </p:txBody>
      </p:sp>
      <p:sp>
        <p:nvSpPr>
          <p:cNvPr id="23" name="12 CuadroTexto"/>
          <p:cNvSpPr txBox="1"/>
          <p:nvPr/>
        </p:nvSpPr>
        <p:spPr>
          <a:xfrm>
            <a:off x="5050256" y="1905991"/>
            <a:ext cx="2096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1,770</a:t>
            </a:r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2" y="4592290"/>
            <a:ext cx="3614846" cy="20333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97" y="4592290"/>
            <a:ext cx="3614846" cy="20333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97" y="2368270"/>
            <a:ext cx="3614846" cy="2033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2" y="2368270"/>
            <a:ext cx="3614846" cy="20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12536</TotalTime>
  <Words>31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799</cp:revision>
  <cp:lastPrinted>2020-02-10T22:08:29Z</cp:lastPrinted>
  <dcterms:created xsi:type="dcterms:W3CDTF">2017-03-01T16:57:33Z</dcterms:created>
  <dcterms:modified xsi:type="dcterms:W3CDTF">2020-02-12T15:56:42Z</dcterms:modified>
</cp:coreProperties>
</file>