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97480"/>
            <a:chOff x="176860" y="200764"/>
            <a:chExt cx="8928100" cy="239748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97480"/>
              <a:chOff x="176860" y="200764"/>
              <a:chExt cx="8928100" cy="239748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GIRASOL </a:t>
                </a:r>
              </a:p>
              <a:p>
                <a:pPr algn="ctr"/>
                <a:r>
                  <a:rPr lang="es-MX" sz="1200" dirty="0" smtClean="0"/>
                  <a:t>CAMINO A PUERTA DE SAN PEDRO </a:t>
                </a:r>
              </a:p>
              <a:p>
                <a:pPr algn="ctr"/>
                <a:r>
                  <a:rPr lang="es-MX" sz="1200" dirty="0" smtClean="0"/>
                  <a:t>CAMINO DEL CANAL HACIA SAN ROQUE DE MONTES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S</a:t>
                </a:r>
                <a:r>
                  <a:rPr lang="es-MX" sz="1600" b="1" dirty="0" smtClean="0"/>
                  <a:t>AN ANTONIO DE LA PAZ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3,600</a:t>
              </a:r>
            </a:p>
            <a:p>
              <a:pPr algn="ctr"/>
              <a:r>
                <a:rPr lang="es-MX" sz="1200" dirty="0" smtClean="0"/>
                <a:t>2,550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8,710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endParaRPr lang="es-MX" sz="1200" dirty="0" smtClean="0"/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65" y="4797740"/>
            <a:ext cx="2599591" cy="194969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01" y="4791944"/>
            <a:ext cx="2599591" cy="194969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85" y="2637019"/>
            <a:ext cx="2599591" cy="194969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07" y="2626239"/>
            <a:ext cx="2599591" cy="194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12537</TotalTime>
  <Words>45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800</cp:revision>
  <cp:lastPrinted>2020-02-10T22:08:29Z</cp:lastPrinted>
  <dcterms:created xsi:type="dcterms:W3CDTF">2017-03-01T16:57:33Z</dcterms:created>
  <dcterms:modified xsi:type="dcterms:W3CDTF">2020-02-12T15:57:15Z</dcterms:modified>
</cp:coreProperties>
</file>