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7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00" d="100"/>
          <a:sy n="100" d="100"/>
        </p:scale>
        <p:origin x="2394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61536" y="255262"/>
            <a:ext cx="8928100" cy="2582146"/>
            <a:chOff x="176860" y="200764"/>
            <a:chExt cx="8928100" cy="2582146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582146"/>
              <a:chOff x="176860" y="200764"/>
              <a:chExt cx="8928100" cy="2582146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MARZO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FORMAR CARRIL </a:t>
                </a:r>
              </a:p>
              <a:p>
                <a:pPr algn="ctr"/>
                <a:r>
                  <a:rPr lang="es-MX" sz="1200" dirty="0" smtClean="0"/>
                  <a:t>TERRENO PARA MUSICA </a:t>
                </a:r>
              </a:p>
              <a:p>
                <a:pPr algn="ctr"/>
                <a:r>
                  <a:rPr lang="es-MX" sz="1200" dirty="0" smtClean="0"/>
                  <a:t>TERRENO PARA ESTACIONAMIENTO </a:t>
                </a:r>
              </a:p>
              <a:p>
                <a:pPr algn="ctr"/>
                <a:r>
                  <a:rPr lang="es-MX" sz="1200" dirty="0" smtClean="0"/>
                  <a:t>CALLE VELAZQUEZ</a:t>
                </a:r>
              </a:p>
              <a:p>
                <a:pPr algn="ctr"/>
                <a:r>
                  <a:rPr lang="es-MX" sz="1200" dirty="0" smtClean="0"/>
                  <a:t>CALLE TEJEDA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12/03/2020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13/03/2020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EL LIEBRERO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2,560</a:t>
              </a:r>
            </a:p>
            <a:p>
              <a:pPr algn="ctr"/>
              <a:r>
                <a:rPr lang="es-MX" sz="1200" dirty="0" smtClean="0"/>
                <a:t>2,250</a:t>
              </a:r>
            </a:p>
            <a:p>
              <a:pPr algn="ctr"/>
              <a:r>
                <a:rPr lang="es-MX" sz="1200" dirty="0" smtClean="0"/>
                <a:t>3,100</a:t>
              </a:r>
            </a:p>
            <a:p>
              <a:pPr algn="ctr"/>
              <a:r>
                <a:rPr lang="es-MX" sz="1200" dirty="0" smtClean="0"/>
                <a:t>1,620</a:t>
              </a:r>
            </a:p>
            <a:p>
              <a:pPr algn="ctr"/>
              <a:r>
                <a:rPr lang="es-MX" sz="1200" dirty="0" smtClean="0"/>
                <a:t>1,165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83" y="2782911"/>
            <a:ext cx="1352729" cy="180363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543" y="2770762"/>
            <a:ext cx="1352729" cy="180363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470" y="2772002"/>
            <a:ext cx="1379386" cy="183918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932" y="4828121"/>
            <a:ext cx="1352729" cy="1803639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856" y="4828122"/>
            <a:ext cx="1352730" cy="180363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456" y="2770762"/>
            <a:ext cx="1352730" cy="180364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540" y="2782910"/>
            <a:ext cx="1379386" cy="1839181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472" y="4790319"/>
            <a:ext cx="1379386" cy="1839182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767" y="4790319"/>
            <a:ext cx="1379386" cy="1839182"/>
          </a:xfrm>
          <a:prstGeom prst="rect">
            <a:avLst/>
          </a:prstGeom>
        </p:spPr>
      </p:pic>
      <p:sp>
        <p:nvSpPr>
          <p:cNvPr id="28" name="12 CuadroTexto"/>
          <p:cNvSpPr txBox="1"/>
          <p:nvPr/>
        </p:nvSpPr>
        <p:spPr>
          <a:xfrm>
            <a:off x="0" y="457547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FORMAR CARRIL </a:t>
            </a:r>
          </a:p>
        </p:txBody>
      </p:sp>
      <p:sp>
        <p:nvSpPr>
          <p:cNvPr id="29" name="12 CuadroTexto"/>
          <p:cNvSpPr txBox="1"/>
          <p:nvPr/>
        </p:nvSpPr>
        <p:spPr>
          <a:xfrm>
            <a:off x="2410746" y="452761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 PARA MUSICA </a:t>
            </a:r>
          </a:p>
        </p:txBody>
      </p:sp>
      <p:sp>
        <p:nvSpPr>
          <p:cNvPr id="30" name="12 CuadroTexto"/>
          <p:cNvSpPr txBox="1"/>
          <p:nvPr/>
        </p:nvSpPr>
        <p:spPr>
          <a:xfrm>
            <a:off x="5571358" y="456225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 PARA ESTACIONAMIENTO </a:t>
            </a:r>
          </a:p>
        </p:txBody>
      </p:sp>
      <p:sp>
        <p:nvSpPr>
          <p:cNvPr id="31" name="12 CuadroTexto"/>
          <p:cNvSpPr txBox="1"/>
          <p:nvPr/>
        </p:nvSpPr>
        <p:spPr>
          <a:xfrm>
            <a:off x="1624684" y="6625796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VELAZQUEZ</a:t>
            </a:r>
          </a:p>
        </p:txBody>
      </p:sp>
      <p:sp>
        <p:nvSpPr>
          <p:cNvPr id="32" name="12 CuadroTexto"/>
          <p:cNvSpPr txBox="1"/>
          <p:nvPr/>
        </p:nvSpPr>
        <p:spPr>
          <a:xfrm>
            <a:off x="4897788" y="6614386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TEJEDA </a:t>
            </a:r>
          </a:p>
        </p:txBody>
      </p:sp>
    </p:spTree>
    <p:extLst>
      <p:ext uri="{BB962C8B-B14F-4D97-AF65-F5344CB8AC3E}">
        <p14:creationId xmlns:p14="http://schemas.microsoft.com/office/powerpoint/2010/main" val="426390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13514</TotalTime>
  <Words>54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895</cp:revision>
  <cp:lastPrinted>2020-03-06T16:18:31Z</cp:lastPrinted>
  <dcterms:created xsi:type="dcterms:W3CDTF">2017-03-01T16:57:33Z</dcterms:created>
  <dcterms:modified xsi:type="dcterms:W3CDTF">2020-04-15T20:45:18Z</dcterms:modified>
</cp:coreProperties>
</file>