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AMPLIACION DE ALUMBRADO PUBLICO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DCD4ACB-F10D-44AE-A379-845C8919E5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95" y="2065468"/>
            <a:ext cx="3178741" cy="423832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7BBB5A7-E3F8-4533-A8A2-533B3500D6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948" y="1864417"/>
            <a:ext cx="1521379" cy="20285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484AA87-E50D-4688-8F7A-1EC7E63D6C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948" y="4096053"/>
            <a:ext cx="1521379" cy="202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SOCIAL-02</cp:lastModifiedBy>
  <cp:revision>34</cp:revision>
  <dcterms:created xsi:type="dcterms:W3CDTF">2019-01-18T18:20:22Z</dcterms:created>
  <dcterms:modified xsi:type="dcterms:W3CDTF">2020-01-30T15:16:46Z</dcterms:modified>
</cp:coreProperties>
</file>