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AMPLIACION DE ALUMBRADO PUBLICO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07AF3C74-DC49-44D2-A445-45C6D9CCAF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761" y="2025178"/>
            <a:ext cx="2181387" cy="16360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FE0964C0-774A-4AA4-B199-CB508829CB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834" y="2025178"/>
            <a:ext cx="2488760" cy="420892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xmlns="" id="{7C2EA786-7B1A-4E6F-B870-2E3760A70D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760" y="3952182"/>
            <a:ext cx="2181387" cy="2281923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xmlns="" id="{42180A23-F1C6-4015-9ADE-D1572FD850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862" y="3976074"/>
            <a:ext cx="2181387" cy="2281923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xmlns="" id="{F9299B8F-2D18-44F8-8001-E2C4E522D6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863" y="2025762"/>
            <a:ext cx="2181387" cy="163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SOCIAL-02</cp:lastModifiedBy>
  <cp:revision>47</cp:revision>
  <dcterms:created xsi:type="dcterms:W3CDTF">2019-01-18T18:20:22Z</dcterms:created>
  <dcterms:modified xsi:type="dcterms:W3CDTF">2020-01-30T15:16:26Z</dcterms:modified>
</cp:coreProperties>
</file>