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30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26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80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0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26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13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29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2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7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22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67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A59E-736C-4C30-8BC1-4400626C9CE5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93E9-37E2-4533-AEBB-E934C2F862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8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13572"/>
            <a:ext cx="9144000" cy="1351896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PROGRAMA OBRAS MENORES EJERCICIO </a:t>
            </a:r>
            <a:r>
              <a:rPr lang="es-MX" sz="89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96712" y="2528047"/>
            <a:ext cx="3657599" cy="2729753"/>
          </a:xfrm>
        </p:spPr>
        <p:txBody>
          <a:bodyPr>
            <a:normAutofit/>
          </a:bodyPr>
          <a:lstStyle/>
          <a:p>
            <a:r>
              <a:rPr lang="es-MX" dirty="0"/>
              <a:t>VITROPISO PARA LOS SALONES DEL CENTRO COMUNITARIO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SAUZ DE ARMENTA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424CD3-8232-4DED-924D-4FB12F68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7" t="13801" r="2281" b="25614"/>
          <a:stretch/>
        </p:blipFill>
        <p:spPr>
          <a:xfrm>
            <a:off x="743452" y="2182029"/>
            <a:ext cx="7390399" cy="36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3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de Office</vt:lpstr>
      <vt:lpstr>PROGRAMA OBRAS MENORES EJERCICIO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OBRAS MENORES EJERCICIO 2018</dc:title>
  <dc:creator>SOCIAL-02</dc:creator>
  <cp:lastModifiedBy>D_SOCIAL_12</cp:lastModifiedBy>
  <cp:revision>37</cp:revision>
  <dcterms:created xsi:type="dcterms:W3CDTF">2019-01-18T18:20:22Z</dcterms:created>
  <dcterms:modified xsi:type="dcterms:W3CDTF">2020-01-23T15:29:36Z</dcterms:modified>
</cp:coreProperties>
</file>