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14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23/01/2020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296712" y="2528047"/>
            <a:ext cx="3657599" cy="2729753"/>
          </a:xfrm>
        </p:spPr>
        <p:txBody>
          <a:bodyPr>
            <a:normAutofit fontScale="92500"/>
          </a:bodyPr>
          <a:lstStyle/>
          <a:p>
            <a:endParaRPr lang="es-MX" dirty="0"/>
          </a:p>
          <a:p>
            <a:r>
              <a:rPr lang="es-MX" dirty="0"/>
              <a:t>MATERIAL DE CONSTRUCCION DE JARDINERAS DE LA ESCUELA PRIMARIA "RAFAEL RAMIREZ"</a:t>
            </a:r>
          </a:p>
          <a:p>
            <a:endParaRPr lang="es-MX" dirty="0"/>
          </a:p>
          <a:p>
            <a:r>
              <a:rPr lang="es-MX" dirty="0"/>
              <a:t>SAN MIGUEL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255E675-37FD-4495-B631-E470ABF4E6C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00" t="6316" r="2281" b="30118"/>
          <a:stretch/>
        </p:blipFill>
        <p:spPr>
          <a:xfrm>
            <a:off x="1267328" y="2088202"/>
            <a:ext cx="6224336" cy="4056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20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36</cp:revision>
  <dcterms:created xsi:type="dcterms:W3CDTF">2019-01-18T18:20:22Z</dcterms:created>
  <dcterms:modified xsi:type="dcterms:W3CDTF">2020-01-23T15:21:37Z</dcterms:modified>
</cp:coreProperties>
</file>