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1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2" y="2528047"/>
            <a:ext cx="3657599" cy="2729753"/>
          </a:xfrm>
        </p:spPr>
        <p:txBody>
          <a:bodyPr>
            <a:normAutofit/>
          </a:bodyPr>
          <a:lstStyle/>
          <a:p>
            <a:r>
              <a:rPr lang="es-MX" dirty="0"/>
              <a:t>REHABILITAR JARDIN DE NIÑOS 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SANTA RITA (PUERTA DE SANTA RITA)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0248F69A-DA74-494C-A1FA-1AC70C3BCF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40" r="12157" b="21307"/>
          <a:stretch/>
        </p:blipFill>
        <p:spPr>
          <a:xfrm>
            <a:off x="1250454" y="2065468"/>
            <a:ext cx="7010400" cy="383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17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40</cp:revision>
  <dcterms:created xsi:type="dcterms:W3CDTF">2019-01-18T18:20:22Z</dcterms:created>
  <dcterms:modified xsi:type="dcterms:W3CDTF">2020-01-23T15:44:42Z</dcterms:modified>
</cp:coreProperties>
</file>