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MATERIAL DE CONSTRUCCION PARA BAÑOS EN CENTRO COMUNITARIO </a:t>
            </a:r>
          </a:p>
          <a:p>
            <a:endParaRPr lang="es-MX" dirty="0"/>
          </a:p>
          <a:p>
            <a:r>
              <a:rPr lang="es-MX" dirty="0"/>
              <a:t>PLAN LIBERTADOR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CCE28C-BAD6-44DE-B6E6-404DAB1910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2" b="23825"/>
          <a:stretch/>
        </p:blipFill>
        <p:spPr>
          <a:xfrm>
            <a:off x="2722145" y="2065468"/>
            <a:ext cx="4418358" cy="374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34</cp:revision>
  <dcterms:created xsi:type="dcterms:W3CDTF">2019-01-18T18:20:22Z</dcterms:created>
  <dcterms:modified xsi:type="dcterms:W3CDTF">2020-01-23T15:12:39Z</dcterms:modified>
</cp:coreProperties>
</file>