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>
        <p:scale>
          <a:sx n="100" d="100"/>
          <a:sy n="100" d="100"/>
        </p:scale>
        <p:origin x="2418" y="30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ELABORACION DE 2 ESTUDIOS DE MECANICAS DE SUELOS PARA OBRAS EN ZONAS DE ATENCION PRIORITARIA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CONTRATO: OPM-SFR/2019-060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107150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LA OBRA con IVA :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15,600.00</a:t>
            </a:r>
            <a:endParaRPr lang="es-MX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6840" y="4263479"/>
            <a:ext cx="8525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DESCRIPCION DE LOS TRABAJOS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VISITA DE INSPECCION VISUAL PARA IDENTIFICAR LAS CONDICIONES DEL SITIO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PROGRAMACION DE TRABAJOS DE EXPLORACION  Y MUESTREO POR MEDIO DE SONDEOS A CIELO ABIERTO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IDENTIFICACION Y MEDICION DE ESPESOR DE CAPAS, TOMA DE MUESTRAS.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REALIZACION DE PRUEBAS EN MUESTRAS PARA DETERMINAR LA CALIDAD DE LOS MATERIALES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REALIZACION DE REPORTES DE CALIDAD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REALIZACION DE INFORME CON LA DESCRIPCION DE LOS TRABAJOS DE CAMPO, CONDICIONES DEL SITIO , INTERPRETACION DE RESULTADOS DE LABORATORIO, VALORES DE DISEÑO, CARACTERISTICAS DEL TRANSITO DE DISEÑO, MEMORIA DE CALCULO PARA DISEÑO DE PAVIMENTO ESPECIFICACIONES Y PROCEDIMIENTO CONSTRUCTIVOS</a:t>
            </a:r>
            <a:endParaRPr lang="es-MX" sz="1200" b="1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4807378" y="240487"/>
            <a:ext cx="2304255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FICHA DE OBRA TERMINADA</a:t>
            </a:r>
            <a:endParaRPr lang="es-MX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227243" y="294805"/>
            <a:ext cx="1737245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PERIODO </a:t>
            </a:r>
            <a:r>
              <a:rPr lang="es-MX" sz="1100" b="1" dirty="0" smtClean="0"/>
              <a:t>JULIO</a:t>
            </a:r>
            <a:r>
              <a:rPr lang="es-MX" sz="1100" b="1" dirty="0" smtClean="0"/>
              <a:t> </a:t>
            </a:r>
            <a:r>
              <a:rPr lang="es-MX" sz="1100" b="1" dirty="0" smtClean="0"/>
              <a:t>- </a:t>
            </a:r>
            <a:r>
              <a:rPr lang="es-MX" sz="1100" b="1" dirty="0" smtClean="0"/>
              <a:t>AGOSTO</a:t>
            </a:r>
            <a:endParaRPr lang="es-MX" sz="11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0" y="1546000"/>
            <a:ext cx="2404960" cy="26346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95" y="1839532"/>
            <a:ext cx="1876676" cy="23411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205" y="1794553"/>
            <a:ext cx="1965416" cy="24440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980" y="1772307"/>
            <a:ext cx="1922046" cy="24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146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1_Tema de Office</vt:lpstr>
      <vt:lpstr>ELABORACION DE 2 ESTUDIOS DE MECANICAS DE SUELOS PARA OBRAS EN ZONAS DE ATENCION PRIORITARIA. CONTRATO: OPM-SFR/2019-060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</cp:lastModifiedBy>
  <cp:revision>187</cp:revision>
  <cp:lastPrinted>2019-02-27T16:18:16Z</cp:lastPrinted>
  <dcterms:created xsi:type="dcterms:W3CDTF">2013-12-18T17:15:12Z</dcterms:created>
  <dcterms:modified xsi:type="dcterms:W3CDTF">2020-01-16T16:24:26Z</dcterms:modified>
</cp:coreProperties>
</file>