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16/01/2020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16/01/2020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ELABORACION DE 9 ESTUDIOS DE MECANICA DE SUELOS PARA OBRAS EN ZONAS DE ATENCION PRIORITARIA </a:t>
            </a:r>
            <a:b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CONTRATO: OPM-SFR/2019-059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$65,669.00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VISITA DE INSPECCION VISUAL PARA IDENTIFICAR LAS CONDICIONES DEL SITIO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PROGRAMACION DE TRABAJOS DE EXPLORACION  Y MUESTREO POR MEDIO DE SONDEOS A CIELO ABIERTO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IDENTIFICACION Y MEDICION DE ESPESOR DE CAPAS, TOMA DE MUESTRAS.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REALIZACION DE PRUEBAS EN MUESTRAS PARA DETERMINAR LA CALIDAD DE LOS MATERIALES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REALIZACION DE REPORTES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REALIZACION DE INFORME CON LA DESCRIPCION DE LOS TRABAJOS DE CAMPO, CONDICIONES DEL SITIO , INTERPRETACION DE RESULTADOS DE LABORATORIO, VALORES DE DISEÑO, CARACTERISTICAS DEL TRANSITO DE DISEÑO, MEMORIA DE CALCULO PARA DISEÑO DE PAVIMENTO ESPECIFICACIONES Y PROCEDIMIENTO CONSTRUCTIVOS</a:t>
            </a:r>
            <a:endParaRPr lang="es-MX" sz="1200" b="1" dirty="0"/>
          </a:p>
          <a:p>
            <a:endParaRPr lang="es-MX" sz="1200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73724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</a:t>
            </a:r>
            <a:r>
              <a:rPr lang="es-MX" sz="1100" b="1" dirty="0" smtClean="0"/>
              <a:t>JULIO</a:t>
            </a:r>
            <a:r>
              <a:rPr lang="es-MX" sz="1100" b="1" dirty="0" smtClean="0"/>
              <a:t> </a:t>
            </a:r>
            <a:r>
              <a:rPr lang="es-MX" sz="1100" b="1" dirty="0" smtClean="0"/>
              <a:t>- </a:t>
            </a:r>
            <a:r>
              <a:rPr lang="es-MX" sz="1100" b="1" dirty="0" smtClean="0"/>
              <a:t>AGOSTO</a:t>
            </a:r>
            <a:endParaRPr lang="es-MX" sz="11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24" y="1615140"/>
            <a:ext cx="1944216" cy="259228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48" y="1612963"/>
            <a:ext cx="2016224" cy="26882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1617563"/>
            <a:ext cx="2024657" cy="26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142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ELABORACION DE 9 ESTUDIOS DE MECANICA DE SUELOS PARA OBRAS EN ZONAS DE ATENCION PRIORITARIA  CONTRATO: OPM-SFR/2019-059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</cp:lastModifiedBy>
  <cp:revision>186</cp:revision>
  <cp:lastPrinted>2019-02-27T16:18:16Z</cp:lastPrinted>
  <dcterms:created xsi:type="dcterms:W3CDTF">2013-12-18T17:15:12Z</dcterms:created>
  <dcterms:modified xsi:type="dcterms:W3CDTF">2020-01-16T16:39:05Z</dcterms:modified>
</cp:coreProperties>
</file>