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10" d="100"/>
          <a:sy n="110" d="100"/>
        </p:scale>
        <p:origin x="2148" y="10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16/01/2020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16/01/2020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136904" cy="385833"/>
          </a:xfrm>
        </p:spPr>
        <p:txBody>
          <a:bodyPr/>
          <a:lstStyle/>
          <a:p>
            <a:pPr algn="l"/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MX" sz="1200" b="1" dirty="0">
                <a:latin typeface="Swis721 Cn BT" panose="020B0506020202030204" pitchFamily="34" charset="0"/>
              </a:rPr>
              <a:t>PROYECTO EJECUTIVO DE INTEGRACIÓN DE GLORIETA Y CICLOVÍA ELEVADA EN LA INTERSECCIÓN DEL BLVD. JUVENTINO ROSAS ENTRONQUE CON CAMINO VIEJO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79169" y="1290277"/>
            <a:ext cx="82252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DEL PROYECTO CON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IVA : </a:t>
            </a:r>
            <a:r>
              <a:rPr lang="es-ES" sz="1200" b="1" dirty="0"/>
              <a:t>$ </a:t>
            </a:r>
            <a:r>
              <a:rPr lang="es-ES" sz="1200" b="1" dirty="0" smtClean="0"/>
              <a:t>1,038,760.40</a:t>
            </a:r>
            <a:endParaRPr lang="es-MX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191589" y="3579895"/>
            <a:ext cx="895241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dirty="0"/>
              <a:t>LOS TRABAJOS DE LA OBRA: </a:t>
            </a:r>
            <a:r>
              <a:rPr lang="es-ES" sz="800" b="1" dirty="0"/>
              <a:t>“PROYECTO EJECUTIVO DE INTEGRACIÓN DE GLORIETA Y CICLOVÍA ELEVADA EN LA INTERSECCIÓN DEL BLVD. JUVENTINO ROSAS ENTRONQUE CON CAMINO VIEJO” </a:t>
            </a:r>
            <a:r>
              <a:rPr lang="es-ES" sz="800" dirty="0"/>
              <a:t>CONSISTIERON: </a:t>
            </a:r>
            <a:endParaRPr lang="es-MX" sz="800" dirty="0"/>
          </a:p>
          <a:p>
            <a:pPr lvl="0" algn="just"/>
            <a:r>
              <a:rPr lang="es-MX" sz="800" dirty="0"/>
              <a:t>Se elaboró el Estudio Topográfico en donde se realizaron las siguientes actividades: levantamiento topográfico a detalle en planimetría y altimetría que incluye: </a:t>
            </a:r>
            <a:r>
              <a:rPr lang="es-MX" sz="800" dirty="0" err="1"/>
              <a:t>monumentación</a:t>
            </a:r>
            <a:r>
              <a:rPr lang="es-MX" sz="800" dirty="0"/>
              <a:t> y geo-referenciación en coordenadas UTM, localización de vialidades, accesos e intersecciones, y todos los elementos existentes que se involucren con la solución geométrica, referenciación y nivelación de los ejes de proyecto, ejes de apoyos y puntos intermedios que se requieran de acuerdo a la topografía de la zona y la solución geométrica; incluye: establecimiento de bancos de nivel y puntos de control, seccionamiento transversal de los ejes de proyecto, en anchos variables, elaboración de planos topográficos en planta y perfil,, elaboración de reporte topográfico, entrega física en campo de los trabajos topográficos (puntos de control, bancos  de nivel y referencias).</a:t>
            </a:r>
          </a:p>
          <a:p>
            <a:pPr lvl="0" algn="just"/>
            <a:r>
              <a:rPr lang="es-MX" sz="800" dirty="0"/>
              <a:t>Se elaboró el Proyecto estructural de monumento en donde se realizaron las siguientes actividades: Diseño arquitectónico de monumentos. Incluye: elaboración de memoria descriptiva, planos de planta, alzados, cortes y </a:t>
            </a:r>
            <a:r>
              <a:rPr lang="es-MX" sz="800" dirty="0" err="1"/>
              <a:t>renderizado</a:t>
            </a:r>
            <a:r>
              <a:rPr lang="es-MX" sz="800" dirty="0"/>
              <a:t>, análisis y diseño estructural de monumentos (memorias de cálculo), elaboración de planos estructurales de monumentos y elaboración de números generadores de monumentos.</a:t>
            </a:r>
          </a:p>
          <a:p>
            <a:pPr lvl="0" algn="just"/>
            <a:r>
              <a:rPr lang="es-MX" sz="800" dirty="0"/>
              <a:t>Se elaboró el Proyecto Geométrico (</a:t>
            </a:r>
            <a:r>
              <a:rPr lang="es-MX" sz="800" dirty="0" err="1"/>
              <a:t>Ciclovia</a:t>
            </a:r>
            <a:r>
              <a:rPr lang="es-MX" sz="800" dirty="0"/>
              <a:t> conexión Blvd. Las Torres), el Proyecto de rasantes, el Proyecto de Secciones de Construcción y se elaboraron los datos de construcción, generadores y cantidades de obra.</a:t>
            </a:r>
          </a:p>
          <a:p>
            <a:pPr lvl="0" algn="just"/>
            <a:r>
              <a:rPr lang="es-MX" sz="800" dirty="0"/>
              <a:t>Se elaboró el Proyecto de señalamiento (</a:t>
            </a:r>
            <a:r>
              <a:rPr lang="es-MX" sz="800" dirty="0" err="1"/>
              <a:t>Ciclovia</a:t>
            </a:r>
            <a:r>
              <a:rPr lang="es-MX" sz="800" dirty="0"/>
              <a:t> conexión Blvd. Las Torres) que incluye el Proyecto de señalamiento operativo (horizontal y vertical) y el Proyecto de señalamiento de protección de obra.</a:t>
            </a:r>
          </a:p>
          <a:p>
            <a:pPr lvl="0" algn="just"/>
            <a:r>
              <a:rPr lang="es-MX" sz="800" dirty="0"/>
              <a:t>Se elaboró el Proyecto de obras inducidas, que incluye el Proyecto de reubicación y obras inducidas de instalaciones diversas (eléctricas, telecomunicaciones, etc.) en donde se realizaron visitas al sitio, elaboración de memorias técnicas, planos, memorias de cálculo y obtención de validaciones y/o vistos bueno ante dependencias y entes correspondientes.</a:t>
            </a:r>
          </a:p>
          <a:p>
            <a:pPr lvl="0" algn="just"/>
            <a:r>
              <a:rPr lang="es-MX" sz="800" dirty="0"/>
              <a:t>Se elaboró el Proyecto de alumbrado y paisajista que incluye: proyecto de acometida eléctrica, visitas al sitio, memoria técnica, elaboración de planos, memoria de cálculo y validación del organismo correspondiente.</a:t>
            </a:r>
          </a:p>
          <a:p>
            <a:pPr lvl="0" algn="just"/>
            <a:r>
              <a:rPr lang="es-MX" sz="800" dirty="0"/>
              <a:t>Se elaboró el Proyecto de imagen urbana que incluye el Proyecto de plantación de vegetación nativa y el Proyecto de paisajismo y mobiliario urbano en zona de proyecto.</a:t>
            </a:r>
          </a:p>
          <a:p>
            <a:pPr lvl="0" algn="just"/>
            <a:r>
              <a:rPr lang="es-MX" sz="800" dirty="0"/>
              <a:t>Se elaboró el Proceso constructivo.</a:t>
            </a:r>
          </a:p>
          <a:p>
            <a:pPr lvl="0" algn="just"/>
            <a:r>
              <a:rPr lang="es-MX" sz="800" dirty="0"/>
              <a:t>Se realizó el Estudio de afectaciones prediales. Incluye: elaboración de plano de envolvente de afectaciones prediales y fichas de afectación por cada predio (no incluye trabajos de valuación).</a:t>
            </a:r>
          </a:p>
          <a:p>
            <a:pPr lvl="0" algn="just"/>
            <a:r>
              <a:rPr lang="es-MX" sz="800" dirty="0"/>
              <a:t>Se realizó la solicitud de exención de manifestación de impacto ambiental.</a:t>
            </a:r>
          </a:p>
          <a:p>
            <a:pPr algn="just"/>
            <a:r>
              <a:rPr lang="es-ES" sz="800" dirty="0"/>
              <a:t>Se elaboró la Memoria descriptiva.</a:t>
            </a:r>
            <a:endParaRPr lang="es-MX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730176" y="333047"/>
            <a:ext cx="2780997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FICHA DE OBRA TERMINADA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540422" y="347448"/>
            <a:ext cx="2471863" cy="2616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PERIODO OCTUBRE - DICIEMBRE</a:t>
            </a:r>
            <a:endParaRPr lang="es-MX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564464"/>
            <a:ext cx="2952328" cy="1980676"/>
          </a:xfrm>
          <a:prstGeom prst="rect">
            <a:avLst/>
          </a:prstGeom>
        </p:spPr>
      </p:pic>
      <p:pic>
        <p:nvPicPr>
          <p:cNvPr id="14" name="Imagen 13" descr="G:\ACB´s 2019\Pte Ciclovía\Renders_GlorietaElev_SFR (1)\Renders_GlorietaElev_SFR\b69c1c2a-d956-4a48-a5ed-0ffa704a495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1497" y="1576980"/>
            <a:ext cx="2918644" cy="19855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n 14" descr="G:\ACB´s 2019\Pte Ciclovía\Renders_GlorietaElev_SFR (1)\Renders_GlorietaElev_SFR\ffcecbe3-8dc9-42e5-ae04-98bf5bab264a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309" y="1576980"/>
            <a:ext cx="2730975" cy="1968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2507</TotalTime>
  <Words>534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“PROYECTO EJECUTIVO DE INTEGRACIÓN DE GLORIETA Y CICLOVÍA ELEVADA EN LA INTERSECCIÓN DEL BLVD. JUVENTINO ROSAS ENTRONQUE CON CAMINO VIEJO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OBRAS07</cp:lastModifiedBy>
  <cp:revision>187</cp:revision>
  <cp:lastPrinted>2019-02-27T16:18:16Z</cp:lastPrinted>
  <dcterms:created xsi:type="dcterms:W3CDTF">2013-12-18T17:15:12Z</dcterms:created>
  <dcterms:modified xsi:type="dcterms:W3CDTF">2020-01-16T19:07:40Z</dcterms:modified>
</cp:coreProperties>
</file>