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16/01/2020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16/01/2020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51521" y="803395"/>
            <a:ext cx="8859714" cy="287528"/>
          </a:xfrm>
        </p:spPr>
        <p:txBody>
          <a:bodyPr/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“PROYECTO EJECUTIVO ANILLO DE HIERRO 2DA ETAPA" EN EL MUNICIPIO DE SAN FRANCISCO DEL RINCÓN, GTO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CON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IVA :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177,900.94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179511" y="4077072"/>
            <a:ext cx="8777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DESCRIPCION DE LOS TRABAJOS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TRABAJOS DE LA OBRA: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“PROYECTO EJECUTIVO ANILLO DE HIERRO 2DA. ETAPA” EN EL MUNICIPIO DE SAN FRANCISCO DEL RINCÓN, GTO.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CONSISTIERON: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Elaboración de proyecto arquitectónico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Elaboración de anteproyecto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Elaboración de proyecto estructural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Elaboración de proyecto de instalación eléctrica, pluvial, aire acondicionado y protección contraincendios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Elaboración de Presupuesto de Referencia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Elaboración de proyecto de circulaciones mecánicas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30176" y="333047"/>
            <a:ext cx="2780997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FICHA DE OBRA TERMINADA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540422" y="347448"/>
            <a:ext cx="2471863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PERIODO OCTUBRE - DICIEMBRE</a:t>
            </a: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416064"/>
            <a:ext cx="4317502" cy="242859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376" y="1416064"/>
            <a:ext cx="4317501" cy="242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</TotalTime>
  <Words>115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“PROYECTO EJECUTIVO ANILLO DE HIERRO 2DA ETAPA" EN EL MUNICIPIO DE SAN FRANCISCO DEL RINCÓN, GTO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OBRAS07</cp:lastModifiedBy>
  <cp:revision>187</cp:revision>
  <cp:lastPrinted>2019-02-27T16:18:16Z</cp:lastPrinted>
  <dcterms:created xsi:type="dcterms:W3CDTF">2013-12-18T17:15:12Z</dcterms:created>
  <dcterms:modified xsi:type="dcterms:W3CDTF">2020-01-16T19:08:13Z</dcterms:modified>
</cp:coreProperties>
</file>