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OCTUBRE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 LIBRAMIENTO SUR</a:t>
                </a:r>
              </a:p>
              <a:p>
                <a:pPr algn="ctr"/>
                <a:r>
                  <a:rPr lang="es-MX" sz="1200" dirty="0" smtClean="0"/>
                  <a:t>CAMINO A SAN ROQUE DE MONTES 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01/10/2019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03/10/2019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 ESTACION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8,100</a:t>
              </a:r>
            </a:p>
            <a:p>
              <a:pPr algn="ctr"/>
              <a:r>
                <a:rPr lang="es-MX" sz="1200" dirty="0" smtClean="0"/>
                <a:t>4,800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4507794"/>
            <a:ext cx="2947595" cy="221069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646" y="4507794"/>
            <a:ext cx="2947595" cy="22106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48" y="2160604"/>
            <a:ext cx="2937114" cy="220283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832" y="2160604"/>
            <a:ext cx="2937114" cy="220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34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720</cp:revision>
  <cp:lastPrinted>2019-05-08T15:28:39Z</cp:lastPrinted>
  <dcterms:created xsi:type="dcterms:W3CDTF">2017-03-01T16:57:33Z</dcterms:created>
  <dcterms:modified xsi:type="dcterms:W3CDTF">2020-01-17T15:22:20Z</dcterms:modified>
</cp:coreProperties>
</file>