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09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002844"/>
            <a:chOff x="176860" y="200764"/>
            <a:chExt cx="8928100" cy="2002844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OCTUBRE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BLVD. VENUSTIANO CARRANZA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07/10/2019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10/10/2019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COLONIA EX HACIENDA DE SANTIAGO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6,250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492" y="2446636"/>
            <a:ext cx="2222035" cy="2962713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3797" y="2446636"/>
            <a:ext cx="2222035" cy="2962713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752" y="2599602"/>
            <a:ext cx="3774234" cy="2123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624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28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720</cp:revision>
  <cp:lastPrinted>2019-05-08T15:28:39Z</cp:lastPrinted>
  <dcterms:created xsi:type="dcterms:W3CDTF">2017-03-01T16:57:33Z</dcterms:created>
  <dcterms:modified xsi:type="dcterms:W3CDTF">2020-01-17T15:23:10Z</dcterms:modified>
</cp:coreProperties>
</file>